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1B1B1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E7E9E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1B1B1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E7E9E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4E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1B1B1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585628" y="2808985"/>
            <a:ext cx="6783070" cy="660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632582" y="2627600"/>
            <a:ext cx="7470775" cy="694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1B1B1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7E9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0942" y="946635"/>
            <a:ext cx="18309883" cy="935130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653" y="1295751"/>
            <a:ext cx="1826901" cy="843514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8228" y="499929"/>
            <a:ext cx="1826901" cy="796414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86129" y="2212257"/>
            <a:ext cx="1826901" cy="752169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4030" y="1028700"/>
            <a:ext cx="1826901" cy="7875717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0177227" y="7142562"/>
            <a:ext cx="487680" cy="565785"/>
          </a:xfrm>
          <a:custGeom>
            <a:avLst/>
            <a:gdLst/>
            <a:ahLst/>
            <a:cxnLst/>
            <a:rect l="l" t="t" r="r" b="b"/>
            <a:pathLst>
              <a:path w="487679" h="565784">
                <a:moveTo>
                  <a:pt x="0" y="565783"/>
                </a:moveTo>
                <a:lnTo>
                  <a:pt x="111374" y="282891"/>
                </a:lnTo>
                <a:lnTo>
                  <a:pt x="0" y="0"/>
                </a:lnTo>
                <a:lnTo>
                  <a:pt x="487056" y="286474"/>
                </a:lnTo>
                <a:lnTo>
                  <a:pt x="0" y="565783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242062" y="7128621"/>
            <a:ext cx="514350" cy="592455"/>
          </a:xfrm>
          <a:custGeom>
            <a:avLst/>
            <a:gdLst/>
            <a:ahLst/>
            <a:cxnLst/>
            <a:rect l="l" t="t" r="r" b="b"/>
            <a:pathLst>
              <a:path w="514350" h="592454">
                <a:moveTo>
                  <a:pt x="24386" y="5326"/>
                </a:moveTo>
                <a:lnTo>
                  <a:pt x="20758" y="3192"/>
                </a:lnTo>
                <a:lnTo>
                  <a:pt x="11087" y="1968"/>
                </a:lnTo>
                <a:lnTo>
                  <a:pt x="18240" y="0"/>
                </a:lnTo>
                <a:lnTo>
                  <a:pt x="23993" y="4329"/>
                </a:lnTo>
                <a:lnTo>
                  <a:pt x="24386" y="5326"/>
                </a:lnTo>
                <a:close/>
              </a:path>
              <a:path w="514350" h="592454">
                <a:moveTo>
                  <a:pt x="2380" y="16777"/>
                </a:moveTo>
                <a:lnTo>
                  <a:pt x="0" y="10928"/>
                </a:lnTo>
                <a:lnTo>
                  <a:pt x="5161" y="3600"/>
                </a:lnTo>
                <a:lnTo>
                  <a:pt x="11087" y="1968"/>
                </a:lnTo>
                <a:lnTo>
                  <a:pt x="9566" y="3192"/>
                </a:lnTo>
                <a:lnTo>
                  <a:pt x="4102" y="7831"/>
                </a:lnTo>
                <a:lnTo>
                  <a:pt x="2380" y="16777"/>
                </a:lnTo>
                <a:close/>
              </a:path>
              <a:path w="514350" h="592454">
                <a:moveTo>
                  <a:pt x="39178" y="42898"/>
                </a:moveTo>
                <a:lnTo>
                  <a:pt x="8202" y="24675"/>
                </a:lnTo>
                <a:lnTo>
                  <a:pt x="2355" y="16910"/>
                </a:lnTo>
                <a:lnTo>
                  <a:pt x="4102" y="7831"/>
                </a:lnTo>
                <a:lnTo>
                  <a:pt x="11007" y="1968"/>
                </a:lnTo>
                <a:lnTo>
                  <a:pt x="20758" y="3192"/>
                </a:lnTo>
                <a:lnTo>
                  <a:pt x="24386" y="5326"/>
                </a:lnTo>
                <a:lnTo>
                  <a:pt x="39178" y="42898"/>
                </a:lnTo>
                <a:close/>
              </a:path>
              <a:path w="514350" h="592454">
                <a:moveTo>
                  <a:pt x="476771" y="300272"/>
                </a:moveTo>
                <a:lnTo>
                  <a:pt x="39178" y="42898"/>
                </a:lnTo>
                <a:lnTo>
                  <a:pt x="24386" y="5326"/>
                </a:lnTo>
                <a:lnTo>
                  <a:pt x="507815" y="289663"/>
                </a:lnTo>
                <a:lnTo>
                  <a:pt x="495272" y="289663"/>
                </a:lnTo>
                <a:lnTo>
                  <a:pt x="476771" y="300272"/>
                </a:lnTo>
                <a:close/>
              </a:path>
              <a:path w="514350" h="592454">
                <a:moveTo>
                  <a:pt x="112554" y="296821"/>
                </a:moveTo>
                <a:lnTo>
                  <a:pt x="2355" y="16910"/>
                </a:lnTo>
                <a:lnTo>
                  <a:pt x="8202" y="24675"/>
                </a:lnTo>
                <a:lnTo>
                  <a:pt x="39178" y="42898"/>
                </a:lnTo>
                <a:lnTo>
                  <a:pt x="137488" y="292603"/>
                </a:lnTo>
                <a:lnTo>
                  <a:pt x="137879" y="293519"/>
                </a:lnTo>
                <a:lnTo>
                  <a:pt x="113854" y="293519"/>
                </a:lnTo>
                <a:lnTo>
                  <a:pt x="112618" y="296658"/>
                </a:lnTo>
                <a:lnTo>
                  <a:pt x="112554" y="296821"/>
                </a:lnTo>
                <a:close/>
              </a:path>
              <a:path w="514350" h="592454">
                <a:moveTo>
                  <a:pt x="495264" y="311145"/>
                </a:moveTo>
                <a:lnTo>
                  <a:pt x="476771" y="300272"/>
                </a:lnTo>
                <a:lnTo>
                  <a:pt x="495272" y="289663"/>
                </a:lnTo>
                <a:lnTo>
                  <a:pt x="495264" y="311145"/>
                </a:lnTo>
                <a:close/>
              </a:path>
              <a:path w="514350" h="592454">
                <a:moveTo>
                  <a:pt x="507815" y="311145"/>
                </a:moveTo>
                <a:lnTo>
                  <a:pt x="495264" y="311145"/>
                </a:lnTo>
                <a:lnTo>
                  <a:pt x="495264" y="289663"/>
                </a:lnTo>
                <a:lnTo>
                  <a:pt x="507815" y="289663"/>
                </a:lnTo>
                <a:lnTo>
                  <a:pt x="512334" y="294347"/>
                </a:lnTo>
                <a:lnTo>
                  <a:pt x="513791" y="300124"/>
                </a:lnTo>
                <a:lnTo>
                  <a:pt x="513865" y="300418"/>
                </a:lnTo>
                <a:lnTo>
                  <a:pt x="512372" y="306482"/>
                </a:lnTo>
                <a:lnTo>
                  <a:pt x="507815" y="311145"/>
                </a:lnTo>
                <a:close/>
              </a:path>
              <a:path w="514350" h="592454">
                <a:moveTo>
                  <a:pt x="113854" y="300124"/>
                </a:moveTo>
                <a:lnTo>
                  <a:pt x="112554" y="296821"/>
                </a:lnTo>
                <a:lnTo>
                  <a:pt x="113854" y="293519"/>
                </a:lnTo>
                <a:lnTo>
                  <a:pt x="113854" y="300124"/>
                </a:lnTo>
                <a:close/>
              </a:path>
              <a:path w="514350" h="592454">
                <a:moveTo>
                  <a:pt x="137853" y="300124"/>
                </a:moveTo>
                <a:lnTo>
                  <a:pt x="113854" y="300124"/>
                </a:lnTo>
                <a:lnTo>
                  <a:pt x="113854" y="293519"/>
                </a:lnTo>
                <a:lnTo>
                  <a:pt x="137879" y="293519"/>
                </a:lnTo>
                <a:lnTo>
                  <a:pt x="139218" y="296658"/>
                </a:lnTo>
                <a:lnTo>
                  <a:pt x="137853" y="300124"/>
                </a:lnTo>
                <a:close/>
              </a:path>
              <a:path w="514350" h="592454">
                <a:moveTo>
                  <a:pt x="13641" y="591863"/>
                </a:moveTo>
                <a:lnTo>
                  <a:pt x="6784" y="589301"/>
                </a:lnTo>
                <a:lnTo>
                  <a:pt x="2347" y="583804"/>
                </a:lnTo>
                <a:lnTo>
                  <a:pt x="2362" y="583033"/>
                </a:lnTo>
                <a:lnTo>
                  <a:pt x="2487" y="576411"/>
                </a:lnTo>
                <a:lnTo>
                  <a:pt x="112554" y="296821"/>
                </a:lnTo>
                <a:lnTo>
                  <a:pt x="113854" y="300124"/>
                </a:lnTo>
                <a:lnTo>
                  <a:pt x="137853" y="300124"/>
                </a:lnTo>
                <a:lnTo>
                  <a:pt x="38952" y="551342"/>
                </a:lnTo>
                <a:lnTo>
                  <a:pt x="8202" y="568976"/>
                </a:lnTo>
                <a:lnTo>
                  <a:pt x="26476" y="583033"/>
                </a:lnTo>
                <a:lnTo>
                  <a:pt x="33700" y="583033"/>
                </a:lnTo>
                <a:lnTo>
                  <a:pt x="20758" y="590454"/>
                </a:lnTo>
                <a:lnTo>
                  <a:pt x="13641" y="591863"/>
                </a:lnTo>
                <a:close/>
              </a:path>
              <a:path w="514350" h="592454">
                <a:moveTo>
                  <a:pt x="33700" y="583033"/>
                </a:moveTo>
                <a:lnTo>
                  <a:pt x="26476" y="583033"/>
                </a:lnTo>
                <a:lnTo>
                  <a:pt x="38952" y="551342"/>
                </a:lnTo>
                <a:lnTo>
                  <a:pt x="476771" y="300272"/>
                </a:lnTo>
                <a:lnTo>
                  <a:pt x="495256" y="311145"/>
                </a:lnTo>
                <a:lnTo>
                  <a:pt x="507815" y="311145"/>
                </a:lnTo>
                <a:lnTo>
                  <a:pt x="33700" y="583033"/>
                </a:lnTo>
                <a:close/>
              </a:path>
              <a:path w="514350" h="592454">
                <a:moveTo>
                  <a:pt x="26476" y="583033"/>
                </a:moveTo>
                <a:lnTo>
                  <a:pt x="8202" y="568976"/>
                </a:lnTo>
                <a:lnTo>
                  <a:pt x="38952" y="551342"/>
                </a:lnTo>
                <a:lnTo>
                  <a:pt x="26476" y="583033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8748052" y="3141128"/>
            <a:ext cx="709295" cy="617220"/>
          </a:xfrm>
          <a:custGeom>
            <a:avLst/>
            <a:gdLst/>
            <a:ahLst/>
            <a:cxnLst/>
            <a:rect l="l" t="t" r="r" b="b"/>
            <a:pathLst>
              <a:path w="709295" h="617220">
                <a:moveTo>
                  <a:pt x="315137" y="616699"/>
                </a:moveTo>
                <a:lnTo>
                  <a:pt x="315048" y="600303"/>
                </a:lnTo>
                <a:lnTo>
                  <a:pt x="313626" y="583717"/>
                </a:lnTo>
                <a:lnTo>
                  <a:pt x="308991" y="529285"/>
                </a:lnTo>
                <a:lnTo>
                  <a:pt x="293116" y="470496"/>
                </a:lnTo>
                <a:lnTo>
                  <a:pt x="269341" y="422783"/>
                </a:lnTo>
                <a:lnTo>
                  <a:pt x="239598" y="384987"/>
                </a:lnTo>
                <a:lnTo>
                  <a:pt x="205828" y="355981"/>
                </a:lnTo>
                <a:lnTo>
                  <a:pt x="169938" y="334581"/>
                </a:lnTo>
                <a:lnTo>
                  <a:pt x="169291" y="334314"/>
                </a:lnTo>
                <a:lnTo>
                  <a:pt x="133883" y="319671"/>
                </a:lnTo>
                <a:lnTo>
                  <a:pt x="99568" y="310070"/>
                </a:lnTo>
                <a:lnTo>
                  <a:pt x="68948" y="304634"/>
                </a:lnTo>
                <a:lnTo>
                  <a:pt x="43942" y="302221"/>
                </a:lnTo>
                <a:lnTo>
                  <a:pt x="26466" y="301675"/>
                </a:lnTo>
                <a:lnTo>
                  <a:pt x="19405" y="301675"/>
                </a:lnTo>
                <a:lnTo>
                  <a:pt x="1257" y="302958"/>
                </a:lnTo>
                <a:lnTo>
                  <a:pt x="1143" y="304634"/>
                </a:lnTo>
                <a:lnTo>
                  <a:pt x="279" y="317093"/>
                </a:lnTo>
                <a:lnTo>
                  <a:pt x="241" y="319671"/>
                </a:lnTo>
                <a:lnTo>
                  <a:pt x="0" y="332955"/>
                </a:lnTo>
                <a:lnTo>
                  <a:pt x="127" y="334581"/>
                </a:lnTo>
                <a:lnTo>
                  <a:pt x="12763" y="419646"/>
                </a:lnTo>
                <a:lnTo>
                  <a:pt x="34988" y="476034"/>
                </a:lnTo>
                <a:lnTo>
                  <a:pt x="73888" y="531469"/>
                </a:lnTo>
                <a:lnTo>
                  <a:pt x="107861" y="561759"/>
                </a:lnTo>
                <a:lnTo>
                  <a:pt x="147434" y="585470"/>
                </a:lnTo>
                <a:lnTo>
                  <a:pt x="192481" y="602551"/>
                </a:lnTo>
                <a:lnTo>
                  <a:pt x="242925" y="612978"/>
                </a:lnTo>
                <a:lnTo>
                  <a:pt x="298653" y="616699"/>
                </a:lnTo>
                <a:lnTo>
                  <a:pt x="315137" y="616699"/>
                </a:lnTo>
                <a:close/>
              </a:path>
              <a:path w="709295" h="617220">
                <a:moveTo>
                  <a:pt x="460654" y="212966"/>
                </a:moveTo>
                <a:lnTo>
                  <a:pt x="448957" y="146253"/>
                </a:lnTo>
                <a:lnTo>
                  <a:pt x="424802" y="90665"/>
                </a:lnTo>
                <a:lnTo>
                  <a:pt x="396532" y="48082"/>
                </a:lnTo>
                <a:lnTo>
                  <a:pt x="393420" y="44488"/>
                </a:lnTo>
                <a:lnTo>
                  <a:pt x="372529" y="20345"/>
                </a:lnTo>
                <a:lnTo>
                  <a:pt x="361111" y="9334"/>
                </a:lnTo>
                <a:lnTo>
                  <a:pt x="350405" y="0"/>
                </a:lnTo>
                <a:lnTo>
                  <a:pt x="339699" y="9334"/>
                </a:lnTo>
                <a:lnTo>
                  <a:pt x="304279" y="48082"/>
                </a:lnTo>
                <a:lnTo>
                  <a:pt x="276009" y="90665"/>
                </a:lnTo>
                <a:lnTo>
                  <a:pt x="251853" y="146253"/>
                </a:lnTo>
                <a:lnTo>
                  <a:pt x="240157" y="212966"/>
                </a:lnTo>
                <a:lnTo>
                  <a:pt x="240245" y="214477"/>
                </a:lnTo>
                <a:lnTo>
                  <a:pt x="242773" y="258406"/>
                </a:lnTo>
                <a:lnTo>
                  <a:pt x="253987" y="303136"/>
                </a:lnTo>
                <a:lnTo>
                  <a:pt x="273761" y="347078"/>
                </a:lnTo>
                <a:lnTo>
                  <a:pt x="302056" y="390118"/>
                </a:lnTo>
                <a:lnTo>
                  <a:pt x="338823" y="432155"/>
                </a:lnTo>
                <a:lnTo>
                  <a:pt x="350405" y="443890"/>
                </a:lnTo>
                <a:lnTo>
                  <a:pt x="361988" y="432155"/>
                </a:lnTo>
                <a:lnTo>
                  <a:pt x="392658" y="397090"/>
                </a:lnTo>
                <a:lnTo>
                  <a:pt x="427050" y="347078"/>
                </a:lnTo>
                <a:lnTo>
                  <a:pt x="446824" y="303136"/>
                </a:lnTo>
                <a:lnTo>
                  <a:pt x="458038" y="258406"/>
                </a:lnTo>
                <a:lnTo>
                  <a:pt x="460654" y="212966"/>
                </a:lnTo>
                <a:close/>
              </a:path>
              <a:path w="709295" h="617220">
                <a:moveTo>
                  <a:pt x="708710" y="332955"/>
                </a:moveTo>
                <a:lnTo>
                  <a:pt x="708431" y="317093"/>
                </a:lnTo>
                <a:lnTo>
                  <a:pt x="707402" y="302958"/>
                </a:lnTo>
                <a:lnTo>
                  <a:pt x="689292" y="301675"/>
                </a:lnTo>
                <a:lnTo>
                  <a:pt x="682231" y="301675"/>
                </a:lnTo>
                <a:lnTo>
                  <a:pt x="639762" y="304634"/>
                </a:lnTo>
                <a:lnTo>
                  <a:pt x="574827" y="319671"/>
                </a:lnTo>
                <a:lnTo>
                  <a:pt x="538772" y="334581"/>
                </a:lnTo>
                <a:lnTo>
                  <a:pt x="502881" y="355981"/>
                </a:lnTo>
                <a:lnTo>
                  <a:pt x="469112" y="384987"/>
                </a:lnTo>
                <a:lnTo>
                  <a:pt x="439369" y="422783"/>
                </a:lnTo>
                <a:lnTo>
                  <a:pt x="415594" y="470496"/>
                </a:lnTo>
                <a:lnTo>
                  <a:pt x="399719" y="529285"/>
                </a:lnTo>
                <a:lnTo>
                  <a:pt x="393661" y="600303"/>
                </a:lnTo>
                <a:lnTo>
                  <a:pt x="393560" y="616699"/>
                </a:lnTo>
                <a:lnTo>
                  <a:pt x="410044" y="616699"/>
                </a:lnTo>
                <a:lnTo>
                  <a:pt x="465785" y="612978"/>
                </a:lnTo>
                <a:lnTo>
                  <a:pt x="516229" y="602551"/>
                </a:lnTo>
                <a:lnTo>
                  <a:pt x="561276" y="585470"/>
                </a:lnTo>
                <a:lnTo>
                  <a:pt x="564210" y="583704"/>
                </a:lnTo>
                <a:lnTo>
                  <a:pt x="600849" y="561759"/>
                </a:lnTo>
                <a:lnTo>
                  <a:pt x="634822" y="531469"/>
                </a:lnTo>
                <a:lnTo>
                  <a:pt x="673722" y="476021"/>
                </a:lnTo>
                <a:lnTo>
                  <a:pt x="695947" y="419646"/>
                </a:lnTo>
                <a:lnTo>
                  <a:pt x="706081" y="369544"/>
                </a:lnTo>
                <a:lnTo>
                  <a:pt x="708609" y="334314"/>
                </a:lnTo>
                <a:lnTo>
                  <a:pt x="708710" y="332955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7E9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51294" y="1191886"/>
            <a:ext cx="15585410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1B1B1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73433" y="4534225"/>
            <a:ext cx="8153400" cy="482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E7E9E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91542" y="3456680"/>
            <a:ext cx="8169275" cy="363347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2700" marR="5080">
              <a:lnSpc>
                <a:spcPts val="6750"/>
              </a:lnSpc>
              <a:spcBef>
                <a:spcPts val="1500"/>
              </a:spcBef>
            </a:pPr>
            <a:r>
              <a:rPr dirty="0" sz="6800" spc="-240" b="1">
                <a:solidFill>
                  <a:srgbClr val="1B1B1B"/>
                </a:solidFill>
                <a:latin typeface="Verdana"/>
                <a:cs typeface="Verdana"/>
              </a:rPr>
              <a:t>THEORY</a:t>
            </a:r>
            <a:r>
              <a:rPr dirty="0" sz="6800" spc="-330" b="1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6800" spc="-25" b="1">
                <a:solidFill>
                  <a:srgbClr val="1B1B1B"/>
                </a:solidFill>
                <a:latin typeface="Verdana"/>
                <a:cs typeface="Verdana"/>
              </a:rPr>
              <a:t>OF </a:t>
            </a:r>
            <a:r>
              <a:rPr dirty="0" sz="6800" spc="-310" b="1">
                <a:solidFill>
                  <a:srgbClr val="1B1B1B"/>
                </a:solidFill>
                <a:latin typeface="Verdana"/>
                <a:cs typeface="Verdana"/>
              </a:rPr>
              <a:t>COMPUTATION</a:t>
            </a:r>
            <a:r>
              <a:rPr dirty="0" sz="6800" spc="-330" b="1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6800" spc="-880" b="1">
                <a:solidFill>
                  <a:srgbClr val="1B1B1B"/>
                </a:solidFill>
                <a:latin typeface="Verdana"/>
                <a:cs typeface="Verdana"/>
              </a:rPr>
              <a:t>IN </a:t>
            </a:r>
            <a:r>
              <a:rPr dirty="0" sz="6800" spc="-525" b="1">
                <a:solidFill>
                  <a:srgbClr val="1B1B1B"/>
                </a:solidFill>
                <a:latin typeface="Verdana"/>
                <a:cs typeface="Verdana"/>
              </a:rPr>
              <a:t>ARTIFICIAL </a:t>
            </a:r>
            <a:r>
              <a:rPr dirty="0" sz="6800" spc="-409" b="1">
                <a:solidFill>
                  <a:srgbClr val="1B1B1B"/>
                </a:solidFill>
                <a:latin typeface="Verdana"/>
                <a:cs typeface="Verdana"/>
              </a:rPr>
              <a:t>INTELLIGENCE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744270" y="7064082"/>
            <a:ext cx="55549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004E98"/>
                </a:solidFill>
                <a:latin typeface="Verdana"/>
                <a:cs typeface="Verdana"/>
              </a:rPr>
              <a:t>Theory</a:t>
            </a:r>
            <a:r>
              <a:rPr dirty="0" sz="4000" spc="-455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4000" spc="185">
                <a:solidFill>
                  <a:srgbClr val="004E98"/>
                </a:solidFill>
                <a:latin typeface="Verdana"/>
                <a:cs typeface="Verdana"/>
              </a:rPr>
              <a:t>of</a:t>
            </a:r>
            <a:r>
              <a:rPr dirty="0" sz="4000" spc="-505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4000" spc="155">
                <a:solidFill>
                  <a:srgbClr val="004E98"/>
                </a:solidFill>
                <a:latin typeface="Verdana"/>
                <a:cs typeface="Verdana"/>
              </a:rPr>
              <a:t>Computing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4E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36361" y="3023751"/>
            <a:ext cx="12386945" cy="924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00" spc="-360" b="1">
                <a:solidFill>
                  <a:srgbClr val="E7E9EB"/>
                </a:solidFill>
                <a:latin typeface="Verdana"/>
                <a:cs typeface="Verdana"/>
              </a:rPr>
              <a:t>LOGIC</a:t>
            </a:r>
            <a:r>
              <a:rPr dirty="0" sz="5900" spc="-305" b="1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5900" spc="-295" b="1">
                <a:solidFill>
                  <a:srgbClr val="E7E9EB"/>
                </a:solidFill>
                <a:latin typeface="Verdana"/>
                <a:cs typeface="Verdana"/>
              </a:rPr>
              <a:t>SYSTEMS</a:t>
            </a:r>
            <a:r>
              <a:rPr dirty="0" sz="5900" spc="-305" b="1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5900" spc="-745" b="1">
                <a:solidFill>
                  <a:srgbClr val="E7E9EB"/>
                </a:solidFill>
                <a:latin typeface="Verdana"/>
                <a:cs typeface="Verdana"/>
              </a:rPr>
              <a:t>IN</a:t>
            </a:r>
            <a:r>
              <a:rPr dirty="0" sz="5900" spc="-305" b="1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5900" spc="-595" b="1">
                <a:solidFill>
                  <a:srgbClr val="E7E9EB"/>
                </a:solidFill>
                <a:latin typeface="Verdana"/>
                <a:cs typeface="Verdana"/>
              </a:rPr>
              <a:t>AI</a:t>
            </a:r>
            <a:r>
              <a:rPr dirty="0" sz="5900" spc="-300" b="1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5900" spc="-40" b="1">
                <a:solidFill>
                  <a:srgbClr val="E7E9EB"/>
                </a:solidFill>
                <a:latin typeface="Verdana"/>
                <a:cs typeface="Verdana"/>
              </a:rPr>
              <a:t>AND</a:t>
            </a:r>
            <a:r>
              <a:rPr dirty="0" sz="5900" spc="-415" b="1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5900" spc="-25" b="1">
                <a:solidFill>
                  <a:srgbClr val="E7E9EB"/>
                </a:solidFill>
                <a:latin typeface="Verdana"/>
                <a:cs typeface="Verdana"/>
              </a:rPr>
              <a:t>TOC</a:t>
            </a:r>
            <a:endParaRPr sz="590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749061" y="4063182"/>
            <a:ext cx="1168400" cy="76200"/>
          </a:xfrm>
          <a:custGeom>
            <a:avLst/>
            <a:gdLst/>
            <a:ahLst/>
            <a:cxnLst/>
            <a:rect l="l" t="t" r="r" b="b"/>
            <a:pathLst>
              <a:path w="1168400" h="76200">
                <a:moveTo>
                  <a:pt x="1129874" y="76200"/>
                </a:moveTo>
                <a:lnTo>
                  <a:pt x="38100" y="76200"/>
                </a:lnTo>
                <a:lnTo>
                  <a:pt x="30498" y="75502"/>
                </a:lnTo>
                <a:lnTo>
                  <a:pt x="697" y="45701"/>
                </a:lnTo>
                <a:lnTo>
                  <a:pt x="0" y="38100"/>
                </a:lnTo>
                <a:lnTo>
                  <a:pt x="697" y="30498"/>
                </a:lnTo>
                <a:lnTo>
                  <a:pt x="30498" y="697"/>
                </a:lnTo>
                <a:lnTo>
                  <a:pt x="38100" y="0"/>
                </a:lnTo>
                <a:lnTo>
                  <a:pt x="1129874" y="0"/>
                </a:lnTo>
                <a:lnTo>
                  <a:pt x="1165184" y="23474"/>
                </a:lnTo>
                <a:lnTo>
                  <a:pt x="1167974" y="38100"/>
                </a:lnTo>
                <a:lnTo>
                  <a:pt x="1167276" y="45701"/>
                </a:lnTo>
                <a:lnTo>
                  <a:pt x="1137475" y="75502"/>
                </a:lnTo>
                <a:lnTo>
                  <a:pt x="1129874" y="76200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49061" y="4708261"/>
            <a:ext cx="8094345" cy="1543050"/>
          </a:xfrm>
          <a:custGeom>
            <a:avLst/>
            <a:gdLst/>
            <a:ahLst/>
            <a:cxnLst/>
            <a:rect l="l" t="t" r="r" b="b"/>
            <a:pathLst>
              <a:path w="8094345" h="1543050">
                <a:moveTo>
                  <a:pt x="7322425" y="1543050"/>
                </a:moveTo>
                <a:lnTo>
                  <a:pt x="771525" y="1543050"/>
                </a:lnTo>
                <a:lnTo>
                  <a:pt x="733621" y="1542123"/>
                </a:lnTo>
                <a:lnTo>
                  <a:pt x="658363" y="1534711"/>
                </a:lnTo>
                <a:lnTo>
                  <a:pt x="584013" y="1519921"/>
                </a:lnTo>
                <a:lnTo>
                  <a:pt x="511647" y="1497969"/>
                </a:lnTo>
                <a:lnTo>
                  <a:pt x="441611" y="1468960"/>
                </a:lnTo>
                <a:lnTo>
                  <a:pt x="374918" y="1433311"/>
                </a:lnTo>
                <a:lnTo>
                  <a:pt x="311888" y="1391196"/>
                </a:lnTo>
                <a:lnTo>
                  <a:pt x="253431" y="1343221"/>
                </a:lnTo>
                <a:lnTo>
                  <a:pt x="199828" y="1289618"/>
                </a:lnTo>
                <a:lnTo>
                  <a:pt x="151853" y="1231161"/>
                </a:lnTo>
                <a:lnTo>
                  <a:pt x="109737" y="1168131"/>
                </a:lnTo>
                <a:lnTo>
                  <a:pt x="74089" y="1101437"/>
                </a:lnTo>
                <a:lnTo>
                  <a:pt x="45079" y="1031402"/>
                </a:lnTo>
                <a:lnTo>
                  <a:pt x="23127" y="959035"/>
                </a:lnTo>
                <a:lnTo>
                  <a:pt x="8338" y="884686"/>
                </a:lnTo>
                <a:lnTo>
                  <a:pt x="926" y="809427"/>
                </a:lnTo>
                <a:lnTo>
                  <a:pt x="0" y="771525"/>
                </a:lnTo>
                <a:lnTo>
                  <a:pt x="926" y="733621"/>
                </a:lnTo>
                <a:lnTo>
                  <a:pt x="8338" y="658363"/>
                </a:lnTo>
                <a:lnTo>
                  <a:pt x="23127" y="584013"/>
                </a:lnTo>
                <a:lnTo>
                  <a:pt x="45079" y="511647"/>
                </a:lnTo>
                <a:lnTo>
                  <a:pt x="74089" y="441611"/>
                </a:lnTo>
                <a:lnTo>
                  <a:pt x="109737" y="374918"/>
                </a:lnTo>
                <a:lnTo>
                  <a:pt x="151853" y="311888"/>
                </a:lnTo>
                <a:lnTo>
                  <a:pt x="199828" y="253431"/>
                </a:lnTo>
                <a:lnTo>
                  <a:pt x="253431" y="199828"/>
                </a:lnTo>
                <a:lnTo>
                  <a:pt x="311888" y="151853"/>
                </a:lnTo>
                <a:lnTo>
                  <a:pt x="374918" y="109737"/>
                </a:lnTo>
                <a:lnTo>
                  <a:pt x="441611" y="74089"/>
                </a:lnTo>
                <a:lnTo>
                  <a:pt x="511647" y="45079"/>
                </a:lnTo>
                <a:lnTo>
                  <a:pt x="584013" y="23127"/>
                </a:lnTo>
                <a:lnTo>
                  <a:pt x="658363" y="8338"/>
                </a:lnTo>
                <a:lnTo>
                  <a:pt x="733621" y="926"/>
                </a:lnTo>
                <a:lnTo>
                  <a:pt x="771525" y="0"/>
                </a:lnTo>
                <a:lnTo>
                  <a:pt x="7322425" y="0"/>
                </a:lnTo>
                <a:lnTo>
                  <a:pt x="7398048" y="3706"/>
                </a:lnTo>
                <a:lnTo>
                  <a:pt x="7472942" y="14824"/>
                </a:lnTo>
                <a:lnTo>
                  <a:pt x="7546389" y="33213"/>
                </a:lnTo>
                <a:lnTo>
                  <a:pt x="7617674" y="58728"/>
                </a:lnTo>
                <a:lnTo>
                  <a:pt x="7686123" y="91092"/>
                </a:lnTo>
                <a:lnTo>
                  <a:pt x="7751061" y="130025"/>
                </a:lnTo>
                <a:lnTo>
                  <a:pt x="7811880" y="175121"/>
                </a:lnTo>
                <a:lnTo>
                  <a:pt x="7867975" y="225974"/>
                </a:lnTo>
                <a:lnTo>
                  <a:pt x="7918829" y="282069"/>
                </a:lnTo>
                <a:lnTo>
                  <a:pt x="7963924" y="342888"/>
                </a:lnTo>
                <a:lnTo>
                  <a:pt x="8002857" y="407826"/>
                </a:lnTo>
                <a:lnTo>
                  <a:pt x="8035220" y="476275"/>
                </a:lnTo>
                <a:lnTo>
                  <a:pt x="8060736" y="547560"/>
                </a:lnTo>
                <a:lnTo>
                  <a:pt x="8079125" y="621007"/>
                </a:lnTo>
                <a:lnTo>
                  <a:pt x="8090244" y="695901"/>
                </a:lnTo>
                <a:lnTo>
                  <a:pt x="8093950" y="771525"/>
                </a:lnTo>
                <a:lnTo>
                  <a:pt x="8093024" y="809427"/>
                </a:lnTo>
                <a:lnTo>
                  <a:pt x="8085611" y="884686"/>
                </a:lnTo>
                <a:lnTo>
                  <a:pt x="8070821" y="959035"/>
                </a:lnTo>
                <a:lnTo>
                  <a:pt x="8048869" y="1031402"/>
                </a:lnTo>
                <a:lnTo>
                  <a:pt x="8019860" y="1101437"/>
                </a:lnTo>
                <a:lnTo>
                  <a:pt x="7984212" y="1168131"/>
                </a:lnTo>
                <a:lnTo>
                  <a:pt x="7942096" y="1231161"/>
                </a:lnTo>
                <a:lnTo>
                  <a:pt x="7894122" y="1289618"/>
                </a:lnTo>
                <a:lnTo>
                  <a:pt x="7840519" y="1343221"/>
                </a:lnTo>
                <a:lnTo>
                  <a:pt x="7782061" y="1391196"/>
                </a:lnTo>
                <a:lnTo>
                  <a:pt x="7719031" y="1433311"/>
                </a:lnTo>
                <a:lnTo>
                  <a:pt x="7652338" y="1468960"/>
                </a:lnTo>
                <a:lnTo>
                  <a:pt x="7582302" y="1497969"/>
                </a:lnTo>
                <a:lnTo>
                  <a:pt x="7509936" y="1519921"/>
                </a:lnTo>
                <a:lnTo>
                  <a:pt x="7435586" y="1534711"/>
                </a:lnTo>
                <a:lnTo>
                  <a:pt x="7360328" y="1542123"/>
                </a:lnTo>
                <a:lnTo>
                  <a:pt x="7322425" y="1543050"/>
                </a:lnTo>
                <a:close/>
              </a:path>
            </a:pathLst>
          </a:custGeom>
          <a:solidFill>
            <a:srgbClr val="E7E9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451844" y="4662016"/>
            <a:ext cx="8094345" cy="1543050"/>
          </a:xfrm>
          <a:custGeom>
            <a:avLst/>
            <a:gdLst/>
            <a:ahLst/>
            <a:cxnLst/>
            <a:rect l="l" t="t" r="r" b="b"/>
            <a:pathLst>
              <a:path w="8094344" h="1543050">
                <a:moveTo>
                  <a:pt x="7322425" y="1543050"/>
                </a:moveTo>
                <a:lnTo>
                  <a:pt x="771525" y="1543050"/>
                </a:lnTo>
                <a:lnTo>
                  <a:pt x="733621" y="1542123"/>
                </a:lnTo>
                <a:lnTo>
                  <a:pt x="658363" y="1534711"/>
                </a:lnTo>
                <a:lnTo>
                  <a:pt x="584013" y="1519921"/>
                </a:lnTo>
                <a:lnTo>
                  <a:pt x="511647" y="1497969"/>
                </a:lnTo>
                <a:lnTo>
                  <a:pt x="441611" y="1468960"/>
                </a:lnTo>
                <a:lnTo>
                  <a:pt x="374918" y="1433311"/>
                </a:lnTo>
                <a:lnTo>
                  <a:pt x="311888" y="1391196"/>
                </a:lnTo>
                <a:lnTo>
                  <a:pt x="253431" y="1343221"/>
                </a:lnTo>
                <a:lnTo>
                  <a:pt x="199828" y="1289618"/>
                </a:lnTo>
                <a:lnTo>
                  <a:pt x="151853" y="1231161"/>
                </a:lnTo>
                <a:lnTo>
                  <a:pt x="109737" y="1168131"/>
                </a:lnTo>
                <a:lnTo>
                  <a:pt x="74089" y="1101437"/>
                </a:lnTo>
                <a:lnTo>
                  <a:pt x="45079" y="1031402"/>
                </a:lnTo>
                <a:lnTo>
                  <a:pt x="23127" y="959035"/>
                </a:lnTo>
                <a:lnTo>
                  <a:pt x="8338" y="884686"/>
                </a:lnTo>
                <a:lnTo>
                  <a:pt x="926" y="809427"/>
                </a:lnTo>
                <a:lnTo>
                  <a:pt x="0" y="771525"/>
                </a:lnTo>
                <a:lnTo>
                  <a:pt x="926" y="733621"/>
                </a:lnTo>
                <a:lnTo>
                  <a:pt x="8338" y="658363"/>
                </a:lnTo>
                <a:lnTo>
                  <a:pt x="23127" y="584013"/>
                </a:lnTo>
                <a:lnTo>
                  <a:pt x="45079" y="511647"/>
                </a:lnTo>
                <a:lnTo>
                  <a:pt x="74089" y="441611"/>
                </a:lnTo>
                <a:lnTo>
                  <a:pt x="109737" y="374918"/>
                </a:lnTo>
                <a:lnTo>
                  <a:pt x="151853" y="311888"/>
                </a:lnTo>
                <a:lnTo>
                  <a:pt x="199828" y="253431"/>
                </a:lnTo>
                <a:lnTo>
                  <a:pt x="253431" y="199828"/>
                </a:lnTo>
                <a:lnTo>
                  <a:pt x="311888" y="151853"/>
                </a:lnTo>
                <a:lnTo>
                  <a:pt x="374918" y="109737"/>
                </a:lnTo>
                <a:lnTo>
                  <a:pt x="441611" y="74089"/>
                </a:lnTo>
                <a:lnTo>
                  <a:pt x="511647" y="45079"/>
                </a:lnTo>
                <a:lnTo>
                  <a:pt x="584013" y="23127"/>
                </a:lnTo>
                <a:lnTo>
                  <a:pt x="658363" y="8338"/>
                </a:lnTo>
                <a:lnTo>
                  <a:pt x="733621" y="926"/>
                </a:lnTo>
                <a:lnTo>
                  <a:pt x="771525" y="0"/>
                </a:lnTo>
                <a:lnTo>
                  <a:pt x="7322425" y="0"/>
                </a:lnTo>
                <a:lnTo>
                  <a:pt x="7398048" y="3706"/>
                </a:lnTo>
                <a:lnTo>
                  <a:pt x="7472942" y="14824"/>
                </a:lnTo>
                <a:lnTo>
                  <a:pt x="7546389" y="33213"/>
                </a:lnTo>
                <a:lnTo>
                  <a:pt x="7617674" y="58728"/>
                </a:lnTo>
                <a:lnTo>
                  <a:pt x="7686123" y="91092"/>
                </a:lnTo>
                <a:lnTo>
                  <a:pt x="7751061" y="130025"/>
                </a:lnTo>
                <a:lnTo>
                  <a:pt x="7811880" y="175121"/>
                </a:lnTo>
                <a:lnTo>
                  <a:pt x="7867975" y="225974"/>
                </a:lnTo>
                <a:lnTo>
                  <a:pt x="7918829" y="282069"/>
                </a:lnTo>
                <a:lnTo>
                  <a:pt x="7963924" y="342888"/>
                </a:lnTo>
                <a:lnTo>
                  <a:pt x="8002857" y="407826"/>
                </a:lnTo>
                <a:lnTo>
                  <a:pt x="8035220" y="476275"/>
                </a:lnTo>
                <a:lnTo>
                  <a:pt x="8060736" y="547560"/>
                </a:lnTo>
                <a:lnTo>
                  <a:pt x="8079125" y="621007"/>
                </a:lnTo>
                <a:lnTo>
                  <a:pt x="8090244" y="695901"/>
                </a:lnTo>
                <a:lnTo>
                  <a:pt x="8093950" y="771525"/>
                </a:lnTo>
                <a:lnTo>
                  <a:pt x="8093024" y="809427"/>
                </a:lnTo>
                <a:lnTo>
                  <a:pt x="8085611" y="884686"/>
                </a:lnTo>
                <a:lnTo>
                  <a:pt x="8070821" y="959035"/>
                </a:lnTo>
                <a:lnTo>
                  <a:pt x="8048869" y="1031402"/>
                </a:lnTo>
                <a:lnTo>
                  <a:pt x="8019860" y="1101437"/>
                </a:lnTo>
                <a:lnTo>
                  <a:pt x="7984212" y="1168131"/>
                </a:lnTo>
                <a:lnTo>
                  <a:pt x="7942096" y="1231161"/>
                </a:lnTo>
                <a:lnTo>
                  <a:pt x="7894122" y="1289618"/>
                </a:lnTo>
                <a:lnTo>
                  <a:pt x="7840519" y="1343221"/>
                </a:lnTo>
                <a:lnTo>
                  <a:pt x="7782061" y="1391196"/>
                </a:lnTo>
                <a:lnTo>
                  <a:pt x="7719031" y="1433311"/>
                </a:lnTo>
                <a:lnTo>
                  <a:pt x="7652338" y="1468960"/>
                </a:lnTo>
                <a:lnTo>
                  <a:pt x="7582302" y="1497969"/>
                </a:lnTo>
                <a:lnTo>
                  <a:pt x="7509936" y="1519921"/>
                </a:lnTo>
                <a:lnTo>
                  <a:pt x="7435586" y="1534711"/>
                </a:lnTo>
                <a:lnTo>
                  <a:pt x="7360328" y="1542123"/>
                </a:lnTo>
                <a:lnTo>
                  <a:pt x="7322425" y="1543050"/>
                </a:lnTo>
                <a:close/>
              </a:path>
            </a:pathLst>
          </a:custGeom>
          <a:solidFill>
            <a:srgbClr val="E7E9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3230" y="8643291"/>
            <a:ext cx="6914770" cy="1643708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0084641" y="-9260"/>
            <a:ext cx="8209915" cy="3973195"/>
            <a:chOff x="10084641" y="-9260"/>
            <a:chExt cx="8209915" cy="397319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4641" y="-9260"/>
              <a:ext cx="8209434" cy="363387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4147077" y="3167024"/>
              <a:ext cx="1229360" cy="796925"/>
            </a:xfrm>
            <a:custGeom>
              <a:avLst/>
              <a:gdLst/>
              <a:ahLst/>
              <a:cxnLst/>
              <a:rect l="l" t="t" r="r" b="b"/>
              <a:pathLst>
                <a:path w="1229359" h="796925">
                  <a:moveTo>
                    <a:pt x="487311" y="398145"/>
                  </a:moveTo>
                  <a:lnTo>
                    <a:pt x="476694" y="356679"/>
                  </a:lnTo>
                  <a:lnTo>
                    <a:pt x="418096" y="294005"/>
                  </a:lnTo>
                  <a:lnTo>
                    <a:pt x="147459" y="24206"/>
                  </a:lnTo>
                  <a:lnTo>
                    <a:pt x="103873" y="1612"/>
                  </a:lnTo>
                  <a:lnTo>
                    <a:pt x="87134" y="0"/>
                  </a:lnTo>
                  <a:lnTo>
                    <a:pt x="70866" y="1524"/>
                  </a:lnTo>
                  <a:lnTo>
                    <a:pt x="29235" y="22098"/>
                  </a:lnTo>
                  <a:lnTo>
                    <a:pt x="5930" y="55473"/>
                  </a:lnTo>
                  <a:lnTo>
                    <a:pt x="0" y="86918"/>
                  </a:lnTo>
                  <a:lnTo>
                    <a:pt x="1244" y="101536"/>
                  </a:lnTo>
                  <a:lnTo>
                    <a:pt x="18148" y="139788"/>
                  </a:lnTo>
                  <a:lnTo>
                    <a:pt x="33997" y="155663"/>
                  </a:lnTo>
                  <a:lnTo>
                    <a:pt x="277088" y="398145"/>
                  </a:lnTo>
                  <a:lnTo>
                    <a:pt x="30441" y="644105"/>
                  </a:lnTo>
                  <a:lnTo>
                    <a:pt x="29768" y="644448"/>
                  </a:lnTo>
                  <a:lnTo>
                    <a:pt x="22148" y="651992"/>
                  </a:lnTo>
                  <a:lnTo>
                    <a:pt x="21666" y="652551"/>
                  </a:lnTo>
                  <a:lnTo>
                    <a:pt x="21336" y="653199"/>
                  </a:lnTo>
                  <a:lnTo>
                    <a:pt x="12166" y="665886"/>
                  </a:lnTo>
                  <a:lnTo>
                    <a:pt x="5600" y="679399"/>
                  </a:lnTo>
                  <a:lnTo>
                    <a:pt x="1447" y="694093"/>
                  </a:lnTo>
                  <a:lnTo>
                    <a:pt x="0" y="709752"/>
                  </a:lnTo>
                  <a:lnTo>
                    <a:pt x="1257" y="724509"/>
                  </a:lnTo>
                  <a:lnTo>
                    <a:pt x="18427" y="763066"/>
                  </a:lnTo>
                  <a:lnTo>
                    <a:pt x="58394" y="791794"/>
                  </a:lnTo>
                  <a:lnTo>
                    <a:pt x="87134" y="796683"/>
                  </a:lnTo>
                  <a:lnTo>
                    <a:pt x="102831" y="795261"/>
                  </a:lnTo>
                  <a:lnTo>
                    <a:pt x="143370" y="776097"/>
                  </a:lnTo>
                  <a:lnTo>
                    <a:pt x="309638" y="610730"/>
                  </a:lnTo>
                  <a:lnTo>
                    <a:pt x="417830" y="502856"/>
                  </a:lnTo>
                  <a:lnTo>
                    <a:pt x="469023" y="451231"/>
                  </a:lnTo>
                  <a:lnTo>
                    <a:pt x="486054" y="412813"/>
                  </a:lnTo>
                  <a:lnTo>
                    <a:pt x="487311" y="398145"/>
                  </a:lnTo>
                  <a:close/>
                </a:path>
                <a:path w="1229359" h="796925">
                  <a:moveTo>
                    <a:pt x="858050" y="398145"/>
                  </a:moveTo>
                  <a:lnTo>
                    <a:pt x="847445" y="356679"/>
                  </a:lnTo>
                  <a:lnTo>
                    <a:pt x="788847" y="294005"/>
                  </a:lnTo>
                  <a:lnTo>
                    <a:pt x="518198" y="24206"/>
                  </a:lnTo>
                  <a:lnTo>
                    <a:pt x="474624" y="1612"/>
                  </a:lnTo>
                  <a:lnTo>
                    <a:pt x="457898" y="0"/>
                  </a:lnTo>
                  <a:lnTo>
                    <a:pt x="441629" y="1524"/>
                  </a:lnTo>
                  <a:lnTo>
                    <a:pt x="399973" y="22098"/>
                  </a:lnTo>
                  <a:lnTo>
                    <a:pt x="376694" y="55473"/>
                  </a:lnTo>
                  <a:lnTo>
                    <a:pt x="370763" y="86918"/>
                  </a:lnTo>
                  <a:lnTo>
                    <a:pt x="372008" y="101536"/>
                  </a:lnTo>
                  <a:lnTo>
                    <a:pt x="388912" y="139788"/>
                  </a:lnTo>
                  <a:lnTo>
                    <a:pt x="404749" y="155663"/>
                  </a:lnTo>
                  <a:lnTo>
                    <a:pt x="647827" y="398145"/>
                  </a:lnTo>
                  <a:lnTo>
                    <a:pt x="401193" y="644105"/>
                  </a:lnTo>
                  <a:lnTo>
                    <a:pt x="400532" y="644448"/>
                  </a:lnTo>
                  <a:lnTo>
                    <a:pt x="392925" y="651992"/>
                  </a:lnTo>
                  <a:lnTo>
                    <a:pt x="392417" y="652551"/>
                  </a:lnTo>
                  <a:lnTo>
                    <a:pt x="392074" y="653199"/>
                  </a:lnTo>
                  <a:lnTo>
                    <a:pt x="382917" y="665886"/>
                  </a:lnTo>
                  <a:lnTo>
                    <a:pt x="376351" y="679399"/>
                  </a:lnTo>
                  <a:lnTo>
                    <a:pt x="372211" y="694093"/>
                  </a:lnTo>
                  <a:lnTo>
                    <a:pt x="370763" y="709752"/>
                  </a:lnTo>
                  <a:lnTo>
                    <a:pt x="372033" y="724509"/>
                  </a:lnTo>
                  <a:lnTo>
                    <a:pt x="389191" y="763066"/>
                  </a:lnTo>
                  <a:lnTo>
                    <a:pt x="429145" y="791794"/>
                  </a:lnTo>
                  <a:lnTo>
                    <a:pt x="457898" y="796683"/>
                  </a:lnTo>
                  <a:lnTo>
                    <a:pt x="473583" y="795261"/>
                  </a:lnTo>
                  <a:lnTo>
                    <a:pt x="514108" y="776097"/>
                  </a:lnTo>
                  <a:lnTo>
                    <a:pt x="680389" y="610730"/>
                  </a:lnTo>
                  <a:lnTo>
                    <a:pt x="788581" y="502856"/>
                  </a:lnTo>
                  <a:lnTo>
                    <a:pt x="839762" y="451231"/>
                  </a:lnTo>
                  <a:lnTo>
                    <a:pt x="856792" y="412813"/>
                  </a:lnTo>
                  <a:lnTo>
                    <a:pt x="858050" y="398145"/>
                  </a:lnTo>
                  <a:close/>
                </a:path>
                <a:path w="1229359" h="796925">
                  <a:moveTo>
                    <a:pt x="1228788" y="398145"/>
                  </a:moveTo>
                  <a:lnTo>
                    <a:pt x="1218184" y="356679"/>
                  </a:lnTo>
                  <a:lnTo>
                    <a:pt x="1159586" y="294005"/>
                  </a:lnTo>
                  <a:lnTo>
                    <a:pt x="888949" y="24206"/>
                  </a:lnTo>
                  <a:lnTo>
                    <a:pt x="845362" y="1612"/>
                  </a:lnTo>
                  <a:lnTo>
                    <a:pt x="828649" y="0"/>
                  </a:lnTo>
                  <a:lnTo>
                    <a:pt x="812368" y="1524"/>
                  </a:lnTo>
                  <a:lnTo>
                    <a:pt x="770712" y="22098"/>
                  </a:lnTo>
                  <a:lnTo>
                    <a:pt x="747433" y="55473"/>
                  </a:lnTo>
                  <a:lnTo>
                    <a:pt x="741514" y="86918"/>
                  </a:lnTo>
                  <a:lnTo>
                    <a:pt x="742759" y="101536"/>
                  </a:lnTo>
                  <a:lnTo>
                    <a:pt x="759650" y="139788"/>
                  </a:lnTo>
                  <a:lnTo>
                    <a:pt x="775487" y="155663"/>
                  </a:lnTo>
                  <a:lnTo>
                    <a:pt x="1018603" y="398145"/>
                  </a:lnTo>
                  <a:lnTo>
                    <a:pt x="771931" y="644105"/>
                  </a:lnTo>
                  <a:lnTo>
                    <a:pt x="771283" y="644448"/>
                  </a:lnTo>
                  <a:lnTo>
                    <a:pt x="763663" y="651992"/>
                  </a:lnTo>
                  <a:lnTo>
                    <a:pt x="762812" y="653199"/>
                  </a:lnTo>
                  <a:lnTo>
                    <a:pt x="753656" y="665886"/>
                  </a:lnTo>
                  <a:lnTo>
                    <a:pt x="747102" y="679399"/>
                  </a:lnTo>
                  <a:lnTo>
                    <a:pt x="742962" y="694093"/>
                  </a:lnTo>
                  <a:lnTo>
                    <a:pt x="741514" y="709752"/>
                  </a:lnTo>
                  <a:lnTo>
                    <a:pt x="742772" y="724509"/>
                  </a:lnTo>
                  <a:lnTo>
                    <a:pt x="759942" y="763066"/>
                  </a:lnTo>
                  <a:lnTo>
                    <a:pt x="799896" y="791794"/>
                  </a:lnTo>
                  <a:lnTo>
                    <a:pt x="828649" y="796683"/>
                  </a:lnTo>
                  <a:lnTo>
                    <a:pt x="844346" y="795261"/>
                  </a:lnTo>
                  <a:lnTo>
                    <a:pt x="884859" y="776097"/>
                  </a:lnTo>
                  <a:lnTo>
                    <a:pt x="1051140" y="610730"/>
                  </a:lnTo>
                  <a:lnTo>
                    <a:pt x="1159332" y="502856"/>
                  </a:lnTo>
                  <a:lnTo>
                    <a:pt x="1210513" y="451231"/>
                  </a:lnTo>
                  <a:lnTo>
                    <a:pt x="1227543" y="412813"/>
                  </a:lnTo>
                  <a:lnTo>
                    <a:pt x="1228788" y="398145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322669" y="3176599"/>
              <a:ext cx="819785" cy="787400"/>
            </a:xfrm>
            <a:custGeom>
              <a:avLst/>
              <a:gdLst/>
              <a:ahLst/>
              <a:cxnLst/>
              <a:rect l="l" t="t" r="r" b="b"/>
              <a:pathLst>
                <a:path w="819784" h="787400">
                  <a:moveTo>
                    <a:pt x="440334" y="383717"/>
                  </a:moveTo>
                  <a:lnTo>
                    <a:pt x="439305" y="381660"/>
                  </a:lnTo>
                  <a:lnTo>
                    <a:pt x="439305" y="377558"/>
                  </a:lnTo>
                  <a:lnTo>
                    <a:pt x="438277" y="374472"/>
                  </a:lnTo>
                  <a:lnTo>
                    <a:pt x="436232" y="370370"/>
                  </a:lnTo>
                  <a:lnTo>
                    <a:pt x="435203" y="367296"/>
                  </a:lnTo>
                  <a:lnTo>
                    <a:pt x="433158" y="363194"/>
                  </a:lnTo>
                  <a:lnTo>
                    <a:pt x="432130" y="360108"/>
                  </a:lnTo>
                  <a:lnTo>
                    <a:pt x="429056" y="353949"/>
                  </a:lnTo>
                  <a:lnTo>
                    <a:pt x="427012" y="351904"/>
                  </a:lnTo>
                  <a:lnTo>
                    <a:pt x="425983" y="349846"/>
                  </a:lnTo>
                  <a:lnTo>
                    <a:pt x="423938" y="346773"/>
                  </a:lnTo>
                  <a:lnTo>
                    <a:pt x="420865" y="343687"/>
                  </a:lnTo>
                  <a:lnTo>
                    <a:pt x="420865" y="342658"/>
                  </a:lnTo>
                  <a:lnTo>
                    <a:pt x="140208" y="26555"/>
                  </a:lnTo>
                  <a:lnTo>
                    <a:pt x="114655" y="7556"/>
                  </a:lnTo>
                  <a:lnTo>
                    <a:pt x="84886" y="0"/>
                  </a:lnTo>
                  <a:lnTo>
                    <a:pt x="54356" y="4191"/>
                  </a:lnTo>
                  <a:lnTo>
                    <a:pt x="26504" y="20396"/>
                  </a:lnTo>
                  <a:lnTo>
                    <a:pt x="7531" y="45986"/>
                  </a:lnTo>
                  <a:lnTo>
                    <a:pt x="0" y="75819"/>
                  </a:lnTo>
                  <a:lnTo>
                    <a:pt x="4178" y="106413"/>
                  </a:lnTo>
                  <a:lnTo>
                    <a:pt x="20358" y="134315"/>
                  </a:lnTo>
                  <a:lnTo>
                    <a:pt x="252882" y="392950"/>
                  </a:lnTo>
                  <a:lnTo>
                    <a:pt x="20358" y="652614"/>
                  </a:lnTo>
                  <a:lnTo>
                    <a:pt x="4178" y="680085"/>
                  </a:lnTo>
                  <a:lnTo>
                    <a:pt x="0" y="710730"/>
                  </a:lnTo>
                  <a:lnTo>
                    <a:pt x="7531" y="740791"/>
                  </a:lnTo>
                  <a:lnTo>
                    <a:pt x="38709" y="775373"/>
                  </a:lnTo>
                  <a:lnTo>
                    <a:pt x="79768" y="787057"/>
                  </a:lnTo>
                  <a:lnTo>
                    <a:pt x="96393" y="785342"/>
                  </a:lnTo>
                  <a:lnTo>
                    <a:pt x="112166" y="780262"/>
                  </a:lnTo>
                  <a:lnTo>
                    <a:pt x="126580" y="771906"/>
                  </a:lnTo>
                  <a:lnTo>
                    <a:pt x="139179" y="760374"/>
                  </a:lnTo>
                  <a:lnTo>
                    <a:pt x="420865" y="445300"/>
                  </a:lnTo>
                  <a:lnTo>
                    <a:pt x="420865" y="444271"/>
                  </a:lnTo>
                  <a:lnTo>
                    <a:pt x="421894" y="443242"/>
                  </a:lnTo>
                  <a:lnTo>
                    <a:pt x="423938" y="441185"/>
                  </a:lnTo>
                  <a:lnTo>
                    <a:pt x="424967" y="439140"/>
                  </a:lnTo>
                  <a:lnTo>
                    <a:pt x="427012" y="436054"/>
                  </a:lnTo>
                  <a:lnTo>
                    <a:pt x="428040" y="434009"/>
                  </a:lnTo>
                  <a:lnTo>
                    <a:pt x="430085" y="431952"/>
                  </a:lnTo>
                  <a:lnTo>
                    <a:pt x="432130" y="427850"/>
                  </a:lnTo>
                  <a:lnTo>
                    <a:pt x="433158" y="424764"/>
                  </a:lnTo>
                  <a:lnTo>
                    <a:pt x="435203" y="420662"/>
                  </a:lnTo>
                  <a:lnTo>
                    <a:pt x="436232" y="417588"/>
                  </a:lnTo>
                  <a:lnTo>
                    <a:pt x="438277" y="413473"/>
                  </a:lnTo>
                  <a:lnTo>
                    <a:pt x="438277" y="410400"/>
                  </a:lnTo>
                  <a:lnTo>
                    <a:pt x="439305" y="408343"/>
                  </a:lnTo>
                  <a:lnTo>
                    <a:pt x="439305" y="406298"/>
                  </a:lnTo>
                  <a:lnTo>
                    <a:pt x="440334" y="403212"/>
                  </a:lnTo>
                  <a:lnTo>
                    <a:pt x="440334" y="383717"/>
                  </a:lnTo>
                  <a:close/>
                </a:path>
                <a:path w="819784" h="787400">
                  <a:moveTo>
                    <a:pt x="819327" y="393979"/>
                  </a:moveTo>
                  <a:lnTo>
                    <a:pt x="818299" y="389877"/>
                  </a:lnTo>
                  <a:lnTo>
                    <a:pt x="818299" y="385762"/>
                  </a:lnTo>
                  <a:lnTo>
                    <a:pt x="818299" y="382689"/>
                  </a:lnTo>
                  <a:lnTo>
                    <a:pt x="817283" y="380631"/>
                  </a:lnTo>
                  <a:lnTo>
                    <a:pt x="817283" y="376529"/>
                  </a:lnTo>
                  <a:lnTo>
                    <a:pt x="816254" y="373456"/>
                  </a:lnTo>
                  <a:lnTo>
                    <a:pt x="814209" y="369341"/>
                  </a:lnTo>
                  <a:lnTo>
                    <a:pt x="813181" y="366268"/>
                  </a:lnTo>
                  <a:lnTo>
                    <a:pt x="811136" y="362165"/>
                  </a:lnTo>
                  <a:lnTo>
                    <a:pt x="810107" y="359079"/>
                  </a:lnTo>
                  <a:lnTo>
                    <a:pt x="807034" y="352920"/>
                  </a:lnTo>
                  <a:lnTo>
                    <a:pt x="804989" y="350875"/>
                  </a:lnTo>
                  <a:lnTo>
                    <a:pt x="803960" y="348818"/>
                  </a:lnTo>
                  <a:lnTo>
                    <a:pt x="801916" y="345744"/>
                  </a:lnTo>
                  <a:lnTo>
                    <a:pt x="798842" y="342658"/>
                  </a:lnTo>
                  <a:lnTo>
                    <a:pt x="798842" y="341630"/>
                  </a:lnTo>
                  <a:lnTo>
                    <a:pt x="519201" y="26555"/>
                  </a:lnTo>
                  <a:lnTo>
                    <a:pt x="493661" y="7556"/>
                  </a:lnTo>
                  <a:lnTo>
                    <a:pt x="463892" y="0"/>
                  </a:lnTo>
                  <a:lnTo>
                    <a:pt x="433349" y="4191"/>
                  </a:lnTo>
                  <a:lnTo>
                    <a:pt x="405498" y="20396"/>
                  </a:lnTo>
                  <a:lnTo>
                    <a:pt x="386537" y="45986"/>
                  </a:lnTo>
                  <a:lnTo>
                    <a:pt x="378993" y="75819"/>
                  </a:lnTo>
                  <a:lnTo>
                    <a:pt x="383171" y="106413"/>
                  </a:lnTo>
                  <a:lnTo>
                    <a:pt x="399351" y="134315"/>
                  </a:lnTo>
                  <a:lnTo>
                    <a:pt x="630847" y="392950"/>
                  </a:lnTo>
                  <a:lnTo>
                    <a:pt x="399351" y="652614"/>
                  </a:lnTo>
                  <a:lnTo>
                    <a:pt x="383171" y="680085"/>
                  </a:lnTo>
                  <a:lnTo>
                    <a:pt x="378993" y="710730"/>
                  </a:lnTo>
                  <a:lnTo>
                    <a:pt x="386537" y="740791"/>
                  </a:lnTo>
                  <a:lnTo>
                    <a:pt x="417715" y="775373"/>
                  </a:lnTo>
                  <a:lnTo>
                    <a:pt x="458762" y="787057"/>
                  </a:lnTo>
                  <a:lnTo>
                    <a:pt x="475399" y="785342"/>
                  </a:lnTo>
                  <a:lnTo>
                    <a:pt x="491159" y="780262"/>
                  </a:lnTo>
                  <a:lnTo>
                    <a:pt x="505587" y="771906"/>
                  </a:lnTo>
                  <a:lnTo>
                    <a:pt x="518172" y="760374"/>
                  </a:lnTo>
                  <a:lnTo>
                    <a:pt x="799858" y="445300"/>
                  </a:lnTo>
                  <a:lnTo>
                    <a:pt x="799858" y="444271"/>
                  </a:lnTo>
                  <a:lnTo>
                    <a:pt x="802932" y="441185"/>
                  </a:lnTo>
                  <a:lnTo>
                    <a:pt x="803960" y="439140"/>
                  </a:lnTo>
                  <a:lnTo>
                    <a:pt x="806005" y="436054"/>
                  </a:lnTo>
                  <a:lnTo>
                    <a:pt x="807034" y="434009"/>
                  </a:lnTo>
                  <a:lnTo>
                    <a:pt x="809078" y="431952"/>
                  </a:lnTo>
                  <a:lnTo>
                    <a:pt x="811136" y="427850"/>
                  </a:lnTo>
                  <a:lnTo>
                    <a:pt x="812152" y="424764"/>
                  </a:lnTo>
                  <a:lnTo>
                    <a:pt x="814209" y="420662"/>
                  </a:lnTo>
                  <a:lnTo>
                    <a:pt x="815225" y="417588"/>
                  </a:lnTo>
                  <a:lnTo>
                    <a:pt x="817283" y="413473"/>
                  </a:lnTo>
                  <a:lnTo>
                    <a:pt x="817283" y="410400"/>
                  </a:lnTo>
                  <a:lnTo>
                    <a:pt x="818299" y="408343"/>
                  </a:lnTo>
                  <a:lnTo>
                    <a:pt x="818299" y="406298"/>
                  </a:lnTo>
                  <a:lnTo>
                    <a:pt x="819327" y="403212"/>
                  </a:lnTo>
                  <a:lnTo>
                    <a:pt x="819327" y="393979"/>
                  </a:lnTo>
                  <a:close/>
                </a:path>
              </a:pathLst>
            </a:custGeom>
            <a:solidFill>
              <a:srgbClr val="F06925">
                <a:alpha val="509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90600" y="4283874"/>
            <a:ext cx="6051550" cy="129984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23619" sz="12525" spc="-1320">
                <a:solidFill>
                  <a:srgbClr val="004E98"/>
                </a:solidFill>
              </a:rPr>
              <a:t>01</a:t>
            </a:r>
            <a:r>
              <a:rPr dirty="0" baseline="-23619" sz="12525" spc="-2452">
                <a:solidFill>
                  <a:srgbClr val="004E98"/>
                </a:solidFill>
              </a:rPr>
              <a:t> </a:t>
            </a:r>
            <a:r>
              <a:rPr dirty="0" sz="3800" spc="-75" b="0">
                <a:solidFill>
                  <a:srgbClr val="004E98"/>
                </a:solidFill>
                <a:latin typeface="Arial MT"/>
                <a:cs typeface="Arial MT"/>
              </a:rPr>
              <a:t>•</a:t>
            </a:r>
            <a:r>
              <a:rPr dirty="0" sz="4400" spc="-75" b="0">
                <a:solidFill>
                  <a:srgbClr val="004E98"/>
                </a:solidFill>
                <a:latin typeface="Lucida Sans Unicode"/>
                <a:cs typeface="Lucida Sans Unicode"/>
              </a:rPr>
              <a:t>Propositional</a:t>
            </a:r>
            <a:r>
              <a:rPr dirty="0" sz="4400" spc="-400" b="0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25" b="0">
                <a:solidFill>
                  <a:srgbClr val="004E98"/>
                </a:solidFill>
                <a:latin typeface="Lucida Sans Unicode"/>
                <a:cs typeface="Lucida Sans Unicode"/>
              </a:rPr>
              <a:t>and</a:t>
            </a:r>
            <a:endParaRPr sz="440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47854" y="5290984"/>
            <a:ext cx="393700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0">
                <a:solidFill>
                  <a:srgbClr val="004E98"/>
                </a:solidFill>
                <a:latin typeface="Lucida Sans Unicode"/>
                <a:cs typeface="Lucida Sans Unicode"/>
              </a:rPr>
              <a:t>predicate</a:t>
            </a:r>
            <a:r>
              <a:rPr dirty="0" sz="4400" spc="-40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10">
                <a:solidFill>
                  <a:srgbClr val="004E98"/>
                </a:solidFill>
                <a:latin typeface="Lucida Sans Unicode"/>
                <a:cs typeface="Lucida Sans Unicode"/>
              </a:rPr>
              <a:t>logic</a:t>
            </a:r>
            <a:endParaRPr sz="44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215081" y="4786159"/>
            <a:ext cx="6177915" cy="1245870"/>
          </a:xfrm>
          <a:prstGeom prst="rect">
            <a:avLst/>
          </a:prstGeom>
        </p:spPr>
        <p:txBody>
          <a:bodyPr wrap="square" lIns="0" tIns="302260" rIns="0" bIns="0" rtlCol="0" vert="horz">
            <a:spAutoFit/>
          </a:bodyPr>
          <a:lstStyle/>
          <a:p>
            <a:pPr marL="12700" marR="5080" indent="-5715">
              <a:lnSpc>
                <a:spcPct val="56899"/>
              </a:lnSpc>
              <a:spcBef>
                <a:spcPts val="2380"/>
              </a:spcBef>
              <a:buSzPct val="88636"/>
              <a:buFont typeface="Arial MT"/>
              <a:buChar char="•"/>
              <a:tabLst>
                <a:tab pos="192405" algn="l"/>
              </a:tabLst>
            </a:pPr>
            <a:r>
              <a:rPr dirty="0" sz="4400" spc="-25">
                <a:solidFill>
                  <a:srgbClr val="004E98"/>
                </a:solidFill>
                <a:latin typeface="Lucida Sans Unicode"/>
                <a:cs typeface="Lucida Sans Unicode"/>
              </a:rPr>
              <a:t>	</a:t>
            </a:r>
            <a:r>
              <a:rPr dirty="0" sz="4400" spc="-25">
                <a:solidFill>
                  <a:srgbClr val="004E98"/>
                </a:solidFill>
                <a:latin typeface="Lucida Sans Unicode"/>
                <a:cs typeface="Lucida Sans Unicode"/>
              </a:rPr>
              <a:t>Inference</a:t>
            </a:r>
            <a:r>
              <a:rPr dirty="0" sz="4400" spc="-40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10">
                <a:solidFill>
                  <a:srgbClr val="004E98"/>
                </a:solidFill>
                <a:latin typeface="Lucida Sans Unicode"/>
                <a:cs typeface="Lucida Sans Unicode"/>
              </a:rPr>
              <a:t>mechanisms </a:t>
            </a:r>
            <a:r>
              <a:rPr dirty="0" sz="4400" spc="-40">
                <a:solidFill>
                  <a:srgbClr val="004E98"/>
                </a:solidFill>
                <a:latin typeface="Lucida Sans Unicode"/>
                <a:cs typeface="Lucida Sans Unicode"/>
              </a:rPr>
              <a:t>and</a:t>
            </a:r>
            <a:r>
              <a:rPr dirty="0" sz="4400" spc="-49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50">
                <a:solidFill>
                  <a:srgbClr val="004E98"/>
                </a:solidFill>
                <a:latin typeface="Lucida Sans Unicode"/>
                <a:cs typeface="Lucida Sans Unicode"/>
              </a:rPr>
              <a:t>theorem</a:t>
            </a:r>
            <a:r>
              <a:rPr dirty="0" sz="4400" spc="-36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300">
                <a:solidFill>
                  <a:srgbClr val="004E98"/>
                </a:solidFill>
                <a:latin typeface="Lucida Sans Unicode"/>
                <a:cs typeface="Lucida Sans Unicode"/>
              </a:rPr>
              <a:t>pro</a:t>
            </a:r>
            <a:r>
              <a:rPr dirty="0" sz="6100" spc="-300">
                <a:solidFill>
                  <a:srgbClr val="004E98"/>
                </a:solidFill>
                <a:latin typeface="Palatino Linotype"/>
                <a:cs typeface="Palatino Linotype"/>
              </a:rPr>
              <a:t>v</a:t>
            </a:r>
            <a:r>
              <a:rPr dirty="0" sz="4400" spc="-300">
                <a:solidFill>
                  <a:srgbClr val="004E98"/>
                </a:solidFill>
                <a:latin typeface="Lucida Sans Unicode"/>
                <a:cs typeface="Lucida Sans Unicode"/>
              </a:rPr>
              <a:t>ing</a:t>
            </a:r>
            <a:endParaRPr sz="44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694614" y="4584447"/>
            <a:ext cx="1360170" cy="1299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350" spc="-40" b="1">
                <a:solidFill>
                  <a:srgbClr val="004E98"/>
                </a:solidFill>
                <a:latin typeface="Tahoma"/>
                <a:cs typeface="Tahoma"/>
              </a:rPr>
              <a:t>02</a:t>
            </a:r>
            <a:endParaRPr sz="8350">
              <a:latin typeface="Tahoma"/>
              <a:cs typeface="Tahom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436428" y="6662896"/>
            <a:ext cx="8094345" cy="1543050"/>
          </a:xfrm>
          <a:custGeom>
            <a:avLst/>
            <a:gdLst/>
            <a:ahLst/>
            <a:cxnLst/>
            <a:rect l="l" t="t" r="r" b="b"/>
            <a:pathLst>
              <a:path w="8094345" h="1543050">
                <a:moveTo>
                  <a:pt x="7322425" y="1543050"/>
                </a:moveTo>
                <a:lnTo>
                  <a:pt x="771525" y="1543050"/>
                </a:lnTo>
                <a:lnTo>
                  <a:pt x="733621" y="1542123"/>
                </a:lnTo>
                <a:lnTo>
                  <a:pt x="658363" y="1534711"/>
                </a:lnTo>
                <a:lnTo>
                  <a:pt x="584013" y="1519921"/>
                </a:lnTo>
                <a:lnTo>
                  <a:pt x="511647" y="1497969"/>
                </a:lnTo>
                <a:lnTo>
                  <a:pt x="441611" y="1468960"/>
                </a:lnTo>
                <a:lnTo>
                  <a:pt x="374918" y="1433311"/>
                </a:lnTo>
                <a:lnTo>
                  <a:pt x="311888" y="1391196"/>
                </a:lnTo>
                <a:lnTo>
                  <a:pt x="253431" y="1343221"/>
                </a:lnTo>
                <a:lnTo>
                  <a:pt x="199828" y="1289618"/>
                </a:lnTo>
                <a:lnTo>
                  <a:pt x="151853" y="1231161"/>
                </a:lnTo>
                <a:lnTo>
                  <a:pt x="109737" y="1168131"/>
                </a:lnTo>
                <a:lnTo>
                  <a:pt x="74089" y="1101437"/>
                </a:lnTo>
                <a:lnTo>
                  <a:pt x="45079" y="1031402"/>
                </a:lnTo>
                <a:lnTo>
                  <a:pt x="23127" y="959035"/>
                </a:lnTo>
                <a:lnTo>
                  <a:pt x="8338" y="884686"/>
                </a:lnTo>
                <a:lnTo>
                  <a:pt x="926" y="809427"/>
                </a:lnTo>
                <a:lnTo>
                  <a:pt x="0" y="771525"/>
                </a:lnTo>
                <a:lnTo>
                  <a:pt x="926" y="733621"/>
                </a:lnTo>
                <a:lnTo>
                  <a:pt x="8338" y="658363"/>
                </a:lnTo>
                <a:lnTo>
                  <a:pt x="23127" y="584013"/>
                </a:lnTo>
                <a:lnTo>
                  <a:pt x="45079" y="511647"/>
                </a:lnTo>
                <a:lnTo>
                  <a:pt x="74089" y="441611"/>
                </a:lnTo>
                <a:lnTo>
                  <a:pt x="109737" y="374918"/>
                </a:lnTo>
                <a:lnTo>
                  <a:pt x="151853" y="311888"/>
                </a:lnTo>
                <a:lnTo>
                  <a:pt x="199828" y="253431"/>
                </a:lnTo>
                <a:lnTo>
                  <a:pt x="253431" y="199828"/>
                </a:lnTo>
                <a:lnTo>
                  <a:pt x="311888" y="151853"/>
                </a:lnTo>
                <a:lnTo>
                  <a:pt x="374918" y="109737"/>
                </a:lnTo>
                <a:lnTo>
                  <a:pt x="441611" y="74089"/>
                </a:lnTo>
                <a:lnTo>
                  <a:pt x="511647" y="45079"/>
                </a:lnTo>
                <a:lnTo>
                  <a:pt x="584013" y="23127"/>
                </a:lnTo>
                <a:lnTo>
                  <a:pt x="658363" y="8338"/>
                </a:lnTo>
                <a:lnTo>
                  <a:pt x="733621" y="926"/>
                </a:lnTo>
                <a:lnTo>
                  <a:pt x="771525" y="0"/>
                </a:lnTo>
                <a:lnTo>
                  <a:pt x="7322425" y="0"/>
                </a:lnTo>
                <a:lnTo>
                  <a:pt x="7398048" y="3706"/>
                </a:lnTo>
                <a:lnTo>
                  <a:pt x="7472942" y="14824"/>
                </a:lnTo>
                <a:lnTo>
                  <a:pt x="7546389" y="33213"/>
                </a:lnTo>
                <a:lnTo>
                  <a:pt x="7617674" y="58728"/>
                </a:lnTo>
                <a:lnTo>
                  <a:pt x="7686123" y="91092"/>
                </a:lnTo>
                <a:lnTo>
                  <a:pt x="7751061" y="130025"/>
                </a:lnTo>
                <a:lnTo>
                  <a:pt x="7811880" y="175121"/>
                </a:lnTo>
                <a:lnTo>
                  <a:pt x="7867975" y="225974"/>
                </a:lnTo>
                <a:lnTo>
                  <a:pt x="7918829" y="282069"/>
                </a:lnTo>
                <a:lnTo>
                  <a:pt x="7963924" y="342888"/>
                </a:lnTo>
                <a:lnTo>
                  <a:pt x="8002857" y="407826"/>
                </a:lnTo>
                <a:lnTo>
                  <a:pt x="8035220" y="476275"/>
                </a:lnTo>
                <a:lnTo>
                  <a:pt x="8060736" y="547560"/>
                </a:lnTo>
                <a:lnTo>
                  <a:pt x="8079125" y="621007"/>
                </a:lnTo>
                <a:lnTo>
                  <a:pt x="8090244" y="695901"/>
                </a:lnTo>
                <a:lnTo>
                  <a:pt x="8093950" y="771525"/>
                </a:lnTo>
                <a:lnTo>
                  <a:pt x="8093024" y="809427"/>
                </a:lnTo>
                <a:lnTo>
                  <a:pt x="8085611" y="884686"/>
                </a:lnTo>
                <a:lnTo>
                  <a:pt x="8070821" y="959035"/>
                </a:lnTo>
                <a:lnTo>
                  <a:pt x="8048869" y="1031402"/>
                </a:lnTo>
                <a:lnTo>
                  <a:pt x="8019860" y="1101437"/>
                </a:lnTo>
                <a:lnTo>
                  <a:pt x="7984212" y="1168131"/>
                </a:lnTo>
                <a:lnTo>
                  <a:pt x="7942096" y="1231161"/>
                </a:lnTo>
                <a:lnTo>
                  <a:pt x="7894122" y="1289618"/>
                </a:lnTo>
                <a:lnTo>
                  <a:pt x="7840519" y="1343221"/>
                </a:lnTo>
                <a:lnTo>
                  <a:pt x="7782061" y="1391196"/>
                </a:lnTo>
                <a:lnTo>
                  <a:pt x="7719031" y="1433311"/>
                </a:lnTo>
                <a:lnTo>
                  <a:pt x="7652338" y="1468960"/>
                </a:lnTo>
                <a:lnTo>
                  <a:pt x="7582302" y="1497969"/>
                </a:lnTo>
                <a:lnTo>
                  <a:pt x="7509936" y="1519921"/>
                </a:lnTo>
                <a:lnTo>
                  <a:pt x="7435586" y="1534711"/>
                </a:lnTo>
                <a:lnTo>
                  <a:pt x="7360328" y="1542123"/>
                </a:lnTo>
                <a:lnTo>
                  <a:pt x="7322425" y="1543050"/>
                </a:lnTo>
                <a:close/>
              </a:path>
            </a:pathLst>
          </a:custGeom>
          <a:solidFill>
            <a:srgbClr val="E7E9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783336" y="6688776"/>
            <a:ext cx="1347470" cy="1299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350" spc="-90" b="1">
                <a:solidFill>
                  <a:srgbClr val="004E98"/>
                </a:solidFill>
                <a:latin typeface="Tahoma"/>
                <a:cs typeface="Tahoma"/>
              </a:rPr>
              <a:t>03</a:t>
            </a:r>
            <a:endParaRPr sz="83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360609" y="6537754"/>
            <a:ext cx="4425950" cy="1421130"/>
          </a:xfrm>
          <a:prstGeom prst="rect">
            <a:avLst/>
          </a:prstGeom>
        </p:spPr>
        <p:txBody>
          <a:bodyPr wrap="square" lIns="0" tIns="288925" rIns="0" bIns="0" rtlCol="0" vert="horz">
            <a:spAutoFit/>
          </a:bodyPr>
          <a:lstStyle/>
          <a:p>
            <a:pPr marL="12700" marR="5080" indent="-5715">
              <a:lnSpc>
                <a:spcPct val="70700"/>
              </a:lnSpc>
              <a:spcBef>
                <a:spcPts val="2275"/>
              </a:spcBef>
              <a:buSzPct val="88636"/>
              <a:buFont typeface="Arial MT"/>
              <a:buChar char="•"/>
              <a:tabLst>
                <a:tab pos="192405" algn="l"/>
              </a:tabLst>
            </a:pPr>
            <a:r>
              <a:rPr dirty="0" sz="4400" spc="-160">
                <a:solidFill>
                  <a:srgbClr val="004E98"/>
                </a:solidFill>
                <a:latin typeface="Lucida Sans Unicode"/>
                <a:cs typeface="Lucida Sans Unicode"/>
              </a:rPr>
              <a:t>	</a:t>
            </a:r>
            <a:r>
              <a:rPr dirty="0" sz="4400" spc="-160">
                <a:solidFill>
                  <a:srgbClr val="004E98"/>
                </a:solidFill>
                <a:latin typeface="Lucida Sans Unicode"/>
                <a:cs typeface="Lucida Sans Unicode"/>
              </a:rPr>
              <a:t>Decidabilit</a:t>
            </a:r>
            <a:r>
              <a:rPr dirty="0" sz="6100" spc="-160">
                <a:solidFill>
                  <a:srgbClr val="004E98"/>
                </a:solidFill>
                <a:latin typeface="Palatino Linotype"/>
                <a:cs typeface="Palatino Linotype"/>
              </a:rPr>
              <a:t>y</a:t>
            </a:r>
            <a:r>
              <a:rPr dirty="0" sz="6100" spc="-550">
                <a:solidFill>
                  <a:srgbClr val="004E98"/>
                </a:solidFill>
                <a:latin typeface="Palatino Linotype"/>
                <a:cs typeface="Palatino Linotype"/>
              </a:rPr>
              <a:t> </a:t>
            </a:r>
            <a:r>
              <a:rPr dirty="0" sz="4400" spc="-25">
                <a:solidFill>
                  <a:srgbClr val="004E98"/>
                </a:solidFill>
                <a:latin typeface="Lucida Sans Unicode"/>
                <a:cs typeface="Lucida Sans Unicode"/>
              </a:rPr>
              <a:t>and </a:t>
            </a:r>
            <a:r>
              <a:rPr dirty="0" sz="4400" spc="-80">
                <a:solidFill>
                  <a:srgbClr val="004E98"/>
                </a:solidFill>
                <a:latin typeface="Lucida Sans Unicode"/>
                <a:cs typeface="Lucida Sans Unicode"/>
              </a:rPr>
              <a:t>logical</a:t>
            </a:r>
            <a:r>
              <a:rPr dirty="0" sz="4400" spc="-370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10">
                <a:solidFill>
                  <a:srgbClr val="004E98"/>
                </a:solidFill>
                <a:latin typeface="Lucida Sans Unicode"/>
                <a:cs typeface="Lucida Sans Unicode"/>
              </a:rPr>
              <a:t>inference</a:t>
            </a:r>
            <a:endParaRPr sz="4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1410" y="467320"/>
            <a:ext cx="8966588" cy="981967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-57150" y="1515558"/>
            <a:ext cx="6893559" cy="8532495"/>
            <a:chOff x="-57150" y="1515558"/>
            <a:chExt cx="6893559" cy="8532495"/>
          </a:xfrm>
        </p:grpSpPr>
        <p:sp>
          <p:nvSpPr>
            <p:cNvPr id="4" name="object 4" descr=""/>
            <p:cNvSpPr/>
            <p:nvPr/>
          </p:nvSpPr>
          <p:spPr>
            <a:xfrm>
              <a:off x="0" y="3535893"/>
              <a:ext cx="6250940" cy="6455410"/>
            </a:xfrm>
            <a:custGeom>
              <a:avLst/>
              <a:gdLst/>
              <a:ahLst/>
              <a:cxnLst/>
              <a:rect l="l" t="t" r="r" b="b"/>
              <a:pathLst>
                <a:path w="6250940" h="6455409">
                  <a:moveTo>
                    <a:pt x="0" y="0"/>
                  </a:moveTo>
                  <a:lnTo>
                    <a:pt x="5488475" y="0"/>
                  </a:lnTo>
                  <a:lnTo>
                    <a:pt x="5536664" y="1499"/>
                  </a:lnTo>
                  <a:lnTo>
                    <a:pt x="5584057" y="5937"/>
                  </a:lnTo>
                  <a:lnTo>
                    <a:pt x="5630564" y="13224"/>
                  </a:lnTo>
                  <a:lnTo>
                    <a:pt x="5676096" y="23271"/>
                  </a:lnTo>
                  <a:lnTo>
                    <a:pt x="5720564" y="35990"/>
                  </a:lnTo>
                  <a:lnTo>
                    <a:pt x="5763878" y="51290"/>
                  </a:lnTo>
                  <a:lnTo>
                    <a:pt x="5805949" y="69082"/>
                  </a:lnTo>
                  <a:lnTo>
                    <a:pt x="5846689" y="89278"/>
                  </a:lnTo>
                  <a:lnTo>
                    <a:pt x="5886007" y="111788"/>
                  </a:lnTo>
                  <a:lnTo>
                    <a:pt x="5923814" y="136522"/>
                  </a:lnTo>
                  <a:lnTo>
                    <a:pt x="5960022" y="163392"/>
                  </a:lnTo>
                  <a:lnTo>
                    <a:pt x="5994541" y="192307"/>
                  </a:lnTo>
                  <a:lnTo>
                    <a:pt x="6027281" y="223180"/>
                  </a:lnTo>
                  <a:lnTo>
                    <a:pt x="6058154" y="255920"/>
                  </a:lnTo>
                  <a:lnTo>
                    <a:pt x="6087069" y="290439"/>
                  </a:lnTo>
                  <a:lnTo>
                    <a:pt x="6113939" y="326647"/>
                  </a:lnTo>
                  <a:lnTo>
                    <a:pt x="6138673" y="364454"/>
                  </a:lnTo>
                  <a:lnTo>
                    <a:pt x="6161183" y="403772"/>
                  </a:lnTo>
                  <a:lnTo>
                    <a:pt x="6181379" y="444512"/>
                  </a:lnTo>
                  <a:lnTo>
                    <a:pt x="6199171" y="486583"/>
                  </a:lnTo>
                  <a:lnTo>
                    <a:pt x="6214472" y="529897"/>
                  </a:lnTo>
                  <a:lnTo>
                    <a:pt x="6227190" y="574365"/>
                  </a:lnTo>
                  <a:lnTo>
                    <a:pt x="6237238" y="619897"/>
                  </a:lnTo>
                  <a:lnTo>
                    <a:pt x="6244525" y="666404"/>
                  </a:lnTo>
                  <a:lnTo>
                    <a:pt x="6248963" y="713797"/>
                  </a:lnTo>
                  <a:lnTo>
                    <a:pt x="6250462" y="761986"/>
                  </a:lnTo>
                  <a:lnTo>
                    <a:pt x="6250462" y="5692911"/>
                  </a:lnTo>
                  <a:lnTo>
                    <a:pt x="6248963" y="5741100"/>
                  </a:lnTo>
                  <a:lnTo>
                    <a:pt x="6244525" y="5788493"/>
                  </a:lnTo>
                  <a:lnTo>
                    <a:pt x="6237238" y="5835000"/>
                  </a:lnTo>
                  <a:lnTo>
                    <a:pt x="6227190" y="5880532"/>
                  </a:lnTo>
                  <a:lnTo>
                    <a:pt x="6214472" y="5925000"/>
                  </a:lnTo>
                  <a:lnTo>
                    <a:pt x="6199172" y="5968314"/>
                  </a:lnTo>
                  <a:lnTo>
                    <a:pt x="6181379" y="6010386"/>
                  </a:lnTo>
                  <a:lnTo>
                    <a:pt x="6161183" y="6051125"/>
                  </a:lnTo>
                  <a:lnTo>
                    <a:pt x="6138674" y="6090443"/>
                  </a:lnTo>
                  <a:lnTo>
                    <a:pt x="6113939" y="6128251"/>
                  </a:lnTo>
                  <a:lnTo>
                    <a:pt x="6087070" y="6164458"/>
                  </a:lnTo>
                  <a:lnTo>
                    <a:pt x="6058154" y="6198977"/>
                  </a:lnTo>
                  <a:lnTo>
                    <a:pt x="6027281" y="6231717"/>
                  </a:lnTo>
                  <a:lnTo>
                    <a:pt x="5994541" y="6262590"/>
                  </a:lnTo>
                  <a:lnTo>
                    <a:pt x="5960022" y="6291506"/>
                  </a:lnTo>
                  <a:lnTo>
                    <a:pt x="5923814" y="6318375"/>
                  </a:lnTo>
                  <a:lnTo>
                    <a:pt x="5886007" y="6343109"/>
                  </a:lnTo>
                  <a:lnTo>
                    <a:pt x="5846689" y="6365619"/>
                  </a:lnTo>
                  <a:lnTo>
                    <a:pt x="5805949" y="6385815"/>
                  </a:lnTo>
                  <a:lnTo>
                    <a:pt x="5763878" y="6403607"/>
                  </a:lnTo>
                  <a:lnTo>
                    <a:pt x="5720564" y="6418907"/>
                  </a:lnTo>
                  <a:lnTo>
                    <a:pt x="5676096" y="6431626"/>
                  </a:lnTo>
                  <a:lnTo>
                    <a:pt x="5630564" y="6441673"/>
                  </a:lnTo>
                  <a:lnTo>
                    <a:pt x="5584057" y="6448960"/>
                  </a:lnTo>
                  <a:lnTo>
                    <a:pt x="5536664" y="6453398"/>
                  </a:lnTo>
                  <a:lnTo>
                    <a:pt x="5488475" y="6454897"/>
                  </a:lnTo>
                  <a:lnTo>
                    <a:pt x="0" y="6454897"/>
                  </a:lnTo>
                </a:path>
              </a:pathLst>
            </a:custGeom>
            <a:ln w="114299">
              <a:solidFill>
                <a:srgbClr val="004E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532" y="1515558"/>
              <a:ext cx="6300622" cy="7309705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7767180" y="2616110"/>
            <a:ext cx="709295" cy="617220"/>
          </a:xfrm>
          <a:custGeom>
            <a:avLst/>
            <a:gdLst/>
            <a:ahLst/>
            <a:cxnLst/>
            <a:rect l="l" t="t" r="r" b="b"/>
            <a:pathLst>
              <a:path w="709295" h="617219">
                <a:moveTo>
                  <a:pt x="315137" y="616699"/>
                </a:moveTo>
                <a:lnTo>
                  <a:pt x="308991" y="529285"/>
                </a:lnTo>
                <a:lnTo>
                  <a:pt x="293116" y="470484"/>
                </a:lnTo>
                <a:lnTo>
                  <a:pt x="269341" y="422770"/>
                </a:lnTo>
                <a:lnTo>
                  <a:pt x="239598" y="384987"/>
                </a:lnTo>
                <a:lnTo>
                  <a:pt x="205816" y="355968"/>
                </a:lnTo>
                <a:lnTo>
                  <a:pt x="169938" y="334581"/>
                </a:lnTo>
                <a:lnTo>
                  <a:pt x="169291" y="334314"/>
                </a:lnTo>
                <a:lnTo>
                  <a:pt x="133870" y="319659"/>
                </a:lnTo>
                <a:lnTo>
                  <a:pt x="99568" y="310057"/>
                </a:lnTo>
                <a:lnTo>
                  <a:pt x="68948" y="304622"/>
                </a:lnTo>
                <a:lnTo>
                  <a:pt x="43929" y="302209"/>
                </a:lnTo>
                <a:lnTo>
                  <a:pt x="26466" y="301663"/>
                </a:lnTo>
                <a:lnTo>
                  <a:pt x="19405" y="301663"/>
                </a:lnTo>
                <a:lnTo>
                  <a:pt x="1257" y="302945"/>
                </a:lnTo>
                <a:lnTo>
                  <a:pt x="1143" y="304622"/>
                </a:lnTo>
                <a:lnTo>
                  <a:pt x="279" y="317093"/>
                </a:lnTo>
                <a:lnTo>
                  <a:pt x="241" y="319659"/>
                </a:lnTo>
                <a:lnTo>
                  <a:pt x="0" y="332943"/>
                </a:lnTo>
                <a:lnTo>
                  <a:pt x="114" y="334581"/>
                </a:lnTo>
                <a:lnTo>
                  <a:pt x="215" y="335876"/>
                </a:lnTo>
                <a:lnTo>
                  <a:pt x="2628" y="369544"/>
                </a:lnTo>
                <a:lnTo>
                  <a:pt x="12763" y="419646"/>
                </a:lnTo>
                <a:lnTo>
                  <a:pt x="34975" y="476021"/>
                </a:lnTo>
                <a:lnTo>
                  <a:pt x="73875" y="531469"/>
                </a:lnTo>
                <a:lnTo>
                  <a:pt x="107861" y="561759"/>
                </a:lnTo>
                <a:lnTo>
                  <a:pt x="147421" y="585457"/>
                </a:lnTo>
                <a:lnTo>
                  <a:pt x="192481" y="602538"/>
                </a:lnTo>
                <a:lnTo>
                  <a:pt x="242912" y="612965"/>
                </a:lnTo>
                <a:lnTo>
                  <a:pt x="298640" y="616699"/>
                </a:lnTo>
                <a:lnTo>
                  <a:pt x="315137" y="616699"/>
                </a:lnTo>
                <a:close/>
              </a:path>
              <a:path w="709295" h="617219">
                <a:moveTo>
                  <a:pt x="460641" y="212953"/>
                </a:moveTo>
                <a:lnTo>
                  <a:pt x="448945" y="146253"/>
                </a:lnTo>
                <a:lnTo>
                  <a:pt x="424789" y="90665"/>
                </a:lnTo>
                <a:lnTo>
                  <a:pt x="396532" y="48069"/>
                </a:lnTo>
                <a:lnTo>
                  <a:pt x="361111" y="9334"/>
                </a:lnTo>
                <a:lnTo>
                  <a:pt x="350405" y="0"/>
                </a:lnTo>
                <a:lnTo>
                  <a:pt x="339699" y="9334"/>
                </a:lnTo>
                <a:lnTo>
                  <a:pt x="304266" y="48069"/>
                </a:lnTo>
                <a:lnTo>
                  <a:pt x="276009" y="90665"/>
                </a:lnTo>
                <a:lnTo>
                  <a:pt x="251853" y="146253"/>
                </a:lnTo>
                <a:lnTo>
                  <a:pt x="240157" y="212953"/>
                </a:lnTo>
                <a:lnTo>
                  <a:pt x="240245" y="214464"/>
                </a:lnTo>
                <a:lnTo>
                  <a:pt x="242760" y="258394"/>
                </a:lnTo>
                <a:lnTo>
                  <a:pt x="253974" y="303136"/>
                </a:lnTo>
                <a:lnTo>
                  <a:pt x="273748" y="347078"/>
                </a:lnTo>
                <a:lnTo>
                  <a:pt x="302044" y="390105"/>
                </a:lnTo>
                <a:lnTo>
                  <a:pt x="338810" y="432155"/>
                </a:lnTo>
                <a:lnTo>
                  <a:pt x="350405" y="443890"/>
                </a:lnTo>
                <a:lnTo>
                  <a:pt x="361988" y="432155"/>
                </a:lnTo>
                <a:lnTo>
                  <a:pt x="392658" y="397078"/>
                </a:lnTo>
                <a:lnTo>
                  <a:pt x="427050" y="347078"/>
                </a:lnTo>
                <a:lnTo>
                  <a:pt x="446824" y="303136"/>
                </a:lnTo>
                <a:lnTo>
                  <a:pt x="458038" y="258394"/>
                </a:lnTo>
                <a:lnTo>
                  <a:pt x="460641" y="212953"/>
                </a:lnTo>
                <a:close/>
              </a:path>
              <a:path w="709295" h="617219">
                <a:moveTo>
                  <a:pt x="708698" y="332943"/>
                </a:moveTo>
                <a:lnTo>
                  <a:pt x="708418" y="317093"/>
                </a:lnTo>
                <a:lnTo>
                  <a:pt x="707402" y="302945"/>
                </a:lnTo>
                <a:lnTo>
                  <a:pt x="689279" y="301663"/>
                </a:lnTo>
                <a:lnTo>
                  <a:pt x="682231" y="301663"/>
                </a:lnTo>
                <a:lnTo>
                  <a:pt x="639749" y="304622"/>
                </a:lnTo>
                <a:lnTo>
                  <a:pt x="574827" y="319659"/>
                </a:lnTo>
                <a:lnTo>
                  <a:pt x="538759" y="334581"/>
                </a:lnTo>
                <a:lnTo>
                  <a:pt x="502881" y="355968"/>
                </a:lnTo>
                <a:lnTo>
                  <a:pt x="469112" y="384987"/>
                </a:lnTo>
                <a:lnTo>
                  <a:pt x="439369" y="422770"/>
                </a:lnTo>
                <a:lnTo>
                  <a:pt x="415594" y="470484"/>
                </a:lnTo>
                <a:lnTo>
                  <a:pt x="399719" y="529285"/>
                </a:lnTo>
                <a:lnTo>
                  <a:pt x="393661" y="600303"/>
                </a:lnTo>
                <a:lnTo>
                  <a:pt x="393547" y="616699"/>
                </a:lnTo>
                <a:lnTo>
                  <a:pt x="410044" y="616699"/>
                </a:lnTo>
                <a:lnTo>
                  <a:pt x="465772" y="612965"/>
                </a:lnTo>
                <a:lnTo>
                  <a:pt x="516216" y="602538"/>
                </a:lnTo>
                <a:lnTo>
                  <a:pt x="561276" y="585457"/>
                </a:lnTo>
                <a:lnTo>
                  <a:pt x="600837" y="561759"/>
                </a:lnTo>
                <a:lnTo>
                  <a:pt x="634809" y="531469"/>
                </a:lnTo>
                <a:lnTo>
                  <a:pt x="673722" y="476021"/>
                </a:lnTo>
                <a:lnTo>
                  <a:pt x="695947" y="419633"/>
                </a:lnTo>
                <a:lnTo>
                  <a:pt x="706069" y="369531"/>
                </a:lnTo>
                <a:lnTo>
                  <a:pt x="708698" y="332943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402130" y="444931"/>
            <a:ext cx="1111250" cy="724535"/>
          </a:xfrm>
          <a:custGeom>
            <a:avLst/>
            <a:gdLst/>
            <a:ahLst/>
            <a:cxnLst/>
            <a:rect l="l" t="t" r="r" b="b"/>
            <a:pathLst>
              <a:path w="1111250" h="724535">
                <a:moveTo>
                  <a:pt x="441972" y="361975"/>
                </a:moveTo>
                <a:lnTo>
                  <a:pt x="432358" y="324281"/>
                </a:lnTo>
                <a:lnTo>
                  <a:pt x="379209" y="267296"/>
                </a:lnTo>
                <a:lnTo>
                  <a:pt x="133743" y="22009"/>
                </a:lnTo>
                <a:lnTo>
                  <a:pt x="94208" y="1460"/>
                </a:lnTo>
                <a:lnTo>
                  <a:pt x="79032" y="0"/>
                </a:lnTo>
                <a:lnTo>
                  <a:pt x="64274" y="1384"/>
                </a:lnTo>
                <a:lnTo>
                  <a:pt x="26517" y="20091"/>
                </a:lnTo>
                <a:lnTo>
                  <a:pt x="1397" y="64262"/>
                </a:lnTo>
                <a:lnTo>
                  <a:pt x="0" y="79032"/>
                </a:lnTo>
                <a:lnTo>
                  <a:pt x="1130" y="92303"/>
                </a:lnTo>
                <a:lnTo>
                  <a:pt x="20726" y="132664"/>
                </a:lnTo>
                <a:lnTo>
                  <a:pt x="30835" y="141528"/>
                </a:lnTo>
                <a:lnTo>
                  <a:pt x="251320" y="361975"/>
                </a:lnTo>
                <a:lnTo>
                  <a:pt x="27622" y="585597"/>
                </a:lnTo>
                <a:lnTo>
                  <a:pt x="27000" y="585901"/>
                </a:lnTo>
                <a:lnTo>
                  <a:pt x="20091" y="592759"/>
                </a:lnTo>
                <a:lnTo>
                  <a:pt x="19659" y="593280"/>
                </a:lnTo>
                <a:lnTo>
                  <a:pt x="19354" y="593864"/>
                </a:lnTo>
                <a:lnTo>
                  <a:pt x="11036" y="605396"/>
                </a:lnTo>
                <a:lnTo>
                  <a:pt x="5080" y="617689"/>
                </a:lnTo>
                <a:lnTo>
                  <a:pt x="1320" y="631050"/>
                </a:lnTo>
                <a:lnTo>
                  <a:pt x="0" y="645274"/>
                </a:lnTo>
                <a:lnTo>
                  <a:pt x="1143" y="658685"/>
                </a:lnTo>
                <a:lnTo>
                  <a:pt x="16713" y="693750"/>
                </a:lnTo>
                <a:lnTo>
                  <a:pt x="52959" y="719861"/>
                </a:lnTo>
                <a:lnTo>
                  <a:pt x="79032" y="724306"/>
                </a:lnTo>
                <a:lnTo>
                  <a:pt x="93268" y="723023"/>
                </a:lnTo>
                <a:lnTo>
                  <a:pt x="130035" y="705599"/>
                </a:lnTo>
                <a:lnTo>
                  <a:pt x="280835" y="555244"/>
                </a:lnTo>
                <a:lnTo>
                  <a:pt x="378968" y="457174"/>
                </a:lnTo>
                <a:lnTo>
                  <a:pt x="425399" y="410235"/>
                </a:lnTo>
                <a:lnTo>
                  <a:pt x="440842" y="375310"/>
                </a:lnTo>
                <a:lnTo>
                  <a:pt x="441972" y="361975"/>
                </a:lnTo>
                <a:close/>
              </a:path>
              <a:path w="1111250" h="724535">
                <a:moveTo>
                  <a:pt x="778230" y="361975"/>
                </a:moveTo>
                <a:lnTo>
                  <a:pt x="768616" y="324281"/>
                </a:lnTo>
                <a:lnTo>
                  <a:pt x="715467" y="267296"/>
                </a:lnTo>
                <a:lnTo>
                  <a:pt x="470001" y="22009"/>
                </a:lnTo>
                <a:lnTo>
                  <a:pt x="430479" y="1460"/>
                </a:lnTo>
                <a:lnTo>
                  <a:pt x="415315" y="0"/>
                </a:lnTo>
                <a:lnTo>
                  <a:pt x="400545" y="1384"/>
                </a:lnTo>
                <a:lnTo>
                  <a:pt x="362775" y="20091"/>
                </a:lnTo>
                <a:lnTo>
                  <a:pt x="337667" y="64262"/>
                </a:lnTo>
                <a:lnTo>
                  <a:pt x="336283" y="79032"/>
                </a:lnTo>
                <a:lnTo>
                  <a:pt x="337413" y="92303"/>
                </a:lnTo>
                <a:lnTo>
                  <a:pt x="357009" y="132664"/>
                </a:lnTo>
                <a:lnTo>
                  <a:pt x="367093" y="141528"/>
                </a:lnTo>
                <a:lnTo>
                  <a:pt x="587578" y="361975"/>
                </a:lnTo>
                <a:lnTo>
                  <a:pt x="363867" y="585597"/>
                </a:lnTo>
                <a:lnTo>
                  <a:pt x="363283" y="585901"/>
                </a:lnTo>
                <a:lnTo>
                  <a:pt x="356374" y="592759"/>
                </a:lnTo>
                <a:lnTo>
                  <a:pt x="355917" y="593280"/>
                </a:lnTo>
                <a:lnTo>
                  <a:pt x="355600" y="593864"/>
                </a:lnTo>
                <a:lnTo>
                  <a:pt x="347294" y="605396"/>
                </a:lnTo>
                <a:lnTo>
                  <a:pt x="341350" y="617689"/>
                </a:lnTo>
                <a:lnTo>
                  <a:pt x="337591" y="631050"/>
                </a:lnTo>
                <a:lnTo>
                  <a:pt x="336283" y="645274"/>
                </a:lnTo>
                <a:lnTo>
                  <a:pt x="337426" y="658685"/>
                </a:lnTo>
                <a:lnTo>
                  <a:pt x="352996" y="693750"/>
                </a:lnTo>
                <a:lnTo>
                  <a:pt x="389229" y="719861"/>
                </a:lnTo>
                <a:lnTo>
                  <a:pt x="415315" y="724306"/>
                </a:lnTo>
                <a:lnTo>
                  <a:pt x="429539" y="723023"/>
                </a:lnTo>
                <a:lnTo>
                  <a:pt x="466293" y="705599"/>
                </a:lnTo>
                <a:lnTo>
                  <a:pt x="617105" y="555244"/>
                </a:lnTo>
                <a:lnTo>
                  <a:pt x="715238" y="457174"/>
                </a:lnTo>
                <a:lnTo>
                  <a:pt x="761644" y="410235"/>
                </a:lnTo>
                <a:lnTo>
                  <a:pt x="777100" y="375310"/>
                </a:lnTo>
                <a:lnTo>
                  <a:pt x="778230" y="361975"/>
                </a:lnTo>
                <a:close/>
              </a:path>
              <a:path w="1111250" h="724535">
                <a:moveTo>
                  <a:pt x="1110742" y="338518"/>
                </a:moveTo>
                <a:lnTo>
                  <a:pt x="1051725" y="267296"/>
                </a:lnTo>
                <a:lnTo>
                  <a:pt x="851623" y="67310"/>
                </a:lnTo>
                <a:lnTo>
                  <a:pt x="805281" y="21183"/>
                </a:lnTo>
                <a:lnTo>
                  <a:pt x="766737" y="1460"/>
                </a:lnTo>
                <a:lnTo>
                  <a:pt x="751573" y="0"/>
                </a:lnTo>
                <a:lnTo>
                  <a:pt x="736803" y="1384"/>
                </a:lnTo>
                <a:lnTo>
                  <a:pt x="699020" y="20091"/>
                </a:lnTo>
                <a:lnTo>
                  <a:pt x="673925" y="64262"/>
                </a:lnTo>
                <a:lnTo>
                  <a:pt x="672541" y="79032"/>
                </a:lnTo>
                <a:lnTo>
                  <a:pt x="673671" y="92303"/>
                </a:lnTo>
                <a:lnTo>
                  <a:pt x="693267" y="132664"/>
                </a:lnTo>
                <a:lnTo>
                  <a:pt x="703351" y="141528"/>
                </a:lnTo>
                <a:lnTo>
                  <a:pt x="923848" y="361975"/>
                </a:lnTo>
                <a:lnTo>
                  <a:pt x="700125" y="585597"/>
                </a:lnTo>
                <a:lnTo>
                  <a:pt x="699541" y="585901"/>
                </a:lnTo>
                <a:lnTo>
                  <a:pt x="692632" y="592759"/>
                </a:lnTo>
                <a:lnTo>
                  <a:pt x="691857" y="593864"/>
                </a:lnTo>
                <a:lnTo>
                  <a:pt x="683552" y="605396"/>
                </a:lnTo>
                <a:lnTo>
                  <a:pt x="677608" y="617689"/>
                </a:lnTo>
                <a:lnTo>
                  <a:pt x="673849" y="631050"/>
                </a:lnTo>
                <a:lnTo>
                  <a:pt x="672541" y="645274"/>
                </a:lnTo>
                <a:lnTo>
                  <a:pt x="673684" y="658685"/>
                </a:lnTo>
                <a:lnTo>
                  <a:pt x="689254" y="693750"/>
                </a:lnTo>
                <a:lnTo>
                  <a:pt x="725487" y="719861"/>
                </a:lnTo>
                <a:lnTo>
                  <a:pt x="751573" y="724306"/>
                </a:lnTo>
                <a:lnTo>
                  <a:pt x="765797" y="723023"/>
                </a:lnTo>
                <a:lnTo>
                  <a:pt x="802551" y="705599"/>
                </a:lnTo>
                <a:lnTo>
                  <a:pt x="953363" y="555244"/>
                </a:lnTo>
                <a:lnTo>
                  <a:pt x="1051483" y="457174"/>
                </a:lnTo>
                <a:lnTo>
                  <a:pt x="1097902" y="410235"/>
                </a:lnTo>
                <a:lnTo>
                  <a:pt x="1110742" y="385394"/>
                </a:lnTo>
                <a:lnTo>
                  <a:pt x="1110742" y="338518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260761" y="7283119"/>
            <a:ext cx="724535" cy="1111250"/>
          </a:xfrm>
          <a:custGeom>
            <a:avLst/>
            <a:gdLst/>
            <a:ahLst/>
            <a:cxnLst/>
            <a:rect l="l" t="t" r="r" b="b"/>
            <a:pathLst>
              <a:path w="724534" h="1111250">
                <a:moveTo>
                  <a:pt x="724306" y="1031709"/>
                </a:moveTo>
                <a:lnTo>
                  <a:pt x="713435" y="991755"/>
                </a:lnTo>
                <a:lnTo>
                  <a:pt x="555244" y="829906"/>
                </a:lnTo>
                <a:lnTo>
                  <a:pt x="457174" y="731774"/>
                </a:lnTo>
                <a:lnTo>
                  <a:pt x="410248" y="685342"/>
                </a:lnTo>
                <a:lnTo>
                  <a:pt x="375310" y="669899"/>
                </a:lnTo>
                <a:lnTo>
                  <a:pt x="361975" y="668769"/>
                </a:lnTo>
                <a:lnTo>
                  <a:pt x="348615" y="669899"/>
                </a:lnTo>
                <a:lnTo>
                  <a:pt x="313664" y="685342"/>
                </a:lnTo>
                <a:lnTo>
                  <a:pt x="267296" y="731532"/>
                </a:lnTo>
                <a:lnTo>
                  <a:pt x="22009" y="976998"/>
                </a:lnTo>
                <a:lnTo>
                  <a:pt x="1473" y="1016533"/>
                </a:lnTo>
                <a:lnTo>
                  <a:pt x="0" y="1031709"/>
                </a:lnTo>
                <a:lnTo>
                  <a:pt x="1397" y="1046467"/>
                </a:lnTo>
                <a:lnTo>
                  <a:pt x="20091" y="1084224"/>
                </a:lnTo>
                <a:lnTo>
                  <a:pt x="64274" y="1109345"/>
                </a:lnTo>
                <a:lnTo>
                  <a:pt x="79032" y="1110742"/>
                </a:lnTo>
                <a:lnTo>
                  <a:pt x="92316" y="1109611"/>
                </a:lnTo>
                <a:lnTo>
                  <a:pt x="132676" y="1090015"/>
                </a:lnTo>
                <a:lnTo>
                  <a:pt x="141528" y="1079906"/>
                </a:lnTo>
                <a:lnTo>
                  <a:pt x="361975" y="859421"/>
                </a:lnTo>
                <a:lnTo>
                  <a:pt x="585597" y="1083132"/>
                </a:lnTo>
                <a:lnTo>
                  <a:pt x="585901" y="1083741"/>
                </a:lnTo>
                <a:lnTo>
                  <a:pt x="592772" y="1090650"/>
                </a:lnTo>
                <a:lnTo>
                  <a:pt x="593280" y="1091082"/>
                </a:lnTo>
                <a:lnTo>
                  <a:pt x="593864" y="1091387"/>
                </a:lnTo>
                <a:lnTo>
                  <a:pt x="605396" y="1099705"/>
                </a:lnTo>
                <a:lnTo>
                  <a:pt x="617689" y="1105662"/>
                </a:lnTo>
                <a:lnTo>
                  <a:pt x="631050" y="1109421"/>
                </a:lnTo>
                <a:lnTo>
                  <a:pt x="645287" y="1110742"/>
                </a:lnTo>
                <a:lnTo>
                  <a:pt x="658698" y="1109599"/>
                </a:lnTo>
                <a:lnTo>
                  <a:pt x="693750" y="1094028"/>
                </a:lnTo>
                <a:lnTo>
                  <a:pt x="719874" y="1057783"/>
                </a:lnTo>
                <a:lnTo>
                  <a:pt x="723163" y="1045108"/>
                </a:lnTo>
                <a:lnTo>
                  <a:pt x="724306" y="1031709"/>
                </a:lnTo>
                <a:close/>
              </a:path>
              <a:path w="724534" h="1111250">
                <a:moveTo>
                  <a:pt x="724306" y="695426"/>
                </a:moveTo>
                <a:lnTo>
                  <a:pt x="713435" y="655497"/>
                </a:lnTo>
                <a:lnTo>
                  <a:pt x="555244" y="493636"/>
                </a:lnTo>
                <a:lnTo>
                  <a:pt x="457174" y="395516"/>
                </a:lnTo>
                <a:lnTo>
                  <a:pt x="410248" y="349097"/>
                </a:lnTo>
                <a:lnTo>
                  <a:pt x="375310" y="333641"/>
                </a:lnTo>
                <a:lnTo>
                  <a:pt x="361975" y="332511"/>
                </a:lnTo>
                <a:lnTo>
                  <a:pt x="348615" y="333641"/>
                </a:lnTo>
                <a:lnTo>
                  <a:pt x="313664" y="349097"/>
                </a:lnTo>
                <a:lnTo>
                  <a:pt x="267296" y="395274"/>
                </a:lnTo>
                <a:lnTo>
                  <a:pt x="22009" y="640740"/>
                </a:lnTo>
                <a:lnTo>
                  <a:pt x="1473" y="680262"/>
                </a:lnTo>
                <a:lnTo>
                  <a:pt x="0" y="695426"/>
                </a:lnTo>
                <a:lnTo>
                  <a:pt x="1397" y="710196"/>
                </a:lnTo>
                <a:lnTo>
                  <a:pt x="20091" y="747966"/>
                </a:lnTo>
                <a:lnTo>
                  <a:pt x="64274" y="773074"/>
                </a:lnTo>
                <a:lnTo>
                  <a:pt x="79032" y="774458"/>
                </a:lnTo>
                <a:lnTo>
                  <a:pt x="92316" y="773341"/>
                </a:lnTo>
                <a:lnTo>
                  <a:pt x="132676" y="753732"/>
                </a:lnTo>
                <a:lnTo>
                  <a:pt x="141528" y="743648"/>
                </a:lnTo>
                <a:lnTo>
                  <a:pt x="361975" y="523176"/>
                </a:lnTo>
                <a:lnTo>
                  <a:pt x="585597" y="746874"/>
                </a:lnTo>
                <a:lnTo>
                  <a:pt x="585901" y="747458"/>
                </a:lnTo>
                <a:lnTo>
                  <a:pt x="592772" y="754367"/>
                </a:lnTo>
                <a:lnTo>
                  <a:pt x="593280" y="754824"/>
                </a:lnTo>
                <a:lnTo>
                  <a:pt x="593864" y="755142"/>
                </a:lnTo>
                <a:lnTo>
                  <a:pt x="605396" y="763447"/>
                </a:lnTo>
                <a:lnTo>
                  <a:pt x="617689" y="769391"/>
                </a:lnTo>
                <a:lnTo>
                  <a:pt x="631050" y="773150"/>
                </a:lnTo>
                <a:lnTo>
                  <a:pt x="645287" y="774458"/>
                </a:lnTo>
                <a:lnTo>
                  <a:pt x="658698" y="773315"/>
                </a:lnTo>
                <a:lnTo>
                  <a:pt x="693750" y="757745"/>
                </a:lnTo>
                <a:lnTo>
                  <a:pt x="719874" y="721512"/>
                </a:lnTo>
                <a:lnTo>
                  <a:pt x="723163" y="708837"/>
                </a:lnTo>
                <a:lnTo>
                  <a:pt x="724306" y="695426"/>
                </a:lnTo>
                <a:close/>
              </a:path>
              <a:path w="724534" h="1111250">
                <a:moveTo>
                  <a:pt x="724306" y="359181"/>
                </a:moveTo>
                <a:lnTo>
                  <a:pt x="713435" y="319239"/>
                </a:lnTo>
                <a:lnTo>
                  <a:pt x="555244" y="157378"/>
                </a:lnTo>
                <a:lnTo>
                  <a:pt x="457174" y="59258"/>
                </a:lnTo>
                <a:lnTo>
                  <a:pt x="410248" y="12839"/>
                </a:lnTo>
                <a:lnTo>
                  <a:pt x="385406" y="0"/>
                </a:lnTo>
                <a:lnTo>
                  <a:pt x="338518" y="0"/>
                </a:lnTo>
                <a:lnTo>
                  <a:pt x="267296" y="59029"/>
                </a:lnTo>
                <a:lnTo>
                  <a:pt x="67322" y="259118"/>
                </a:lnTo>
                <a:lnTo>
                  <a:pt x="21196" y="305460"/>
                </a:lnTo>
                <a:lnTo>
                  <a:pt x="1473" y="344004"/>
                </a:lnTo>
                <a:lnTo>
                  <a:pt x="0" y="359181"/>
                </a:lnTo>
                <a:lnTo>
                  <a:pt x="1397" y="373938"/>
                </a:lnTo>
                <a:lnTo>
                  <a:pt x="20091" y="411721"/>
                </a:lnTo>
                <a:lnTo>
                  <a:pt x="64274" y="436816"/>
                </a:lnTo>
                <a:lnTo>
                  <a:pt x="79032" y="438200"/>
                </a:lnTo>
                <a:lnTo>
                  <a:pt x="92316" y="437070"/>
                </a:lnTo>
                <a:lnTo>
                  <a:pt x="132676" y="417474"/>
                </a:lnTo>
                <a:lnTo>
                  <a:pt x="141528" y="407390"/>
                </a:lnTo>
                <a:lnTo>
                  <a:pt x="361975" y="186893"/>
                </a:lnTo>
                <a:lnTo>
                  <a:pt x="585597" y="410616"/>
                </a:lnTo>
                <a:lnTo>
                  <a:pt x="585901" y="411200"/>
                </a:lnTo>
                <a:lnTo>
                  <a:pt x="592759" y="418109"/>
                </a:lnTo>
                <a:lnTo>
                  <a:pt x="593864" y="418884"/>
                </a:lnTo>
                <a:lnTo>
                  <a:pt x="605396" y="427189"/>
                </a:lnTo>
                <a:lnTo>
                  <a:pt x="617689" y="433133"/>
                </a:lnTo>
                <a:lnTo>
                  <a:pt x="631050" y="436892"/>
                </a:lnTo>
                <a:lnTo>
                  <a:pt x="645287" y="438200"/>
                </a:lnTo>
                <a:lnTo>
                  <a:pt x="658698" y="437057"/>
                </a:lnTo>
                <a:lnTo>
                  <a:pt x="693750" y="421487"/>
                </a:lnTo>
                <a:lnTo>
                  <a:pt x="719874" y="385254"/>
                </a:lnTo>
                <a:lnTo>
                  <a:pt x="723163" y="372592"/>
                </a:lnTo>
                <a:lnTo>
                  <a:pt x="724306" y="359181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195187" y="4672518"/>
            <a:ext cx="7211695" cy="3359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11430">
              <a:lnSpc>
                <a:spcPct val="115100"/>
              </a:lnSpc>
              <a:spcBef>
                <a:spcPts val="100"/>
              </a:spcBef>
              <a:buSzPct val="64473"/>
              <a:buChar char="•"/>
              <a:tabLst>
                <a:tab pos="184150" algn="l"/>
              </a:tabLst>
            </a:pPr>
            <a:r>
              <a:rPr dirty="0" sz="3800">
                <a:solidFill>
                  <a:srgbClr val="004E98"/>
                </a:solidFill>
                <a:latin typeface="Verdana"/>
                <a:cs typeface="Verdana"/>
              </a:rPr>
              <a:t>	</a:t>
            </a:r>
            <a:r>
              <a:rPr dirty="0" sz="3800">
                <a:solidFill>
                  <a:srgbClr val="004E98"/>
                </a:solidFill>
                <a:latin typeface="Verdana"/>
                <a:cs typeface="Verdana"/>
              </a:rPr>
              <a:t>Learning</a:t>
            </a:r>
            <a:r>
              <a:rPr dirty="0" sz="3800" spc="-254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3800" spc="65">
                <a:solidFill>
                  <a:srgbClr val="004E98"/>
                </a:solidFill>
                <a:latin typeface="Verdana"/>
                <a:cs typeface="Verdana"/>
              </a:rPr>
              <a:t>as</a:t>
            </a:r>
            <a:r>
              <a:rPr dirty="0" sz="3800" spc="-355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3800">
                <a:solidFill>
                  <a:srgbClr val="004E98"/>
                </a:solidFill>
                <a:latin typeface="Verdana"/>
                <a:cs typeface="Verdana"/>
              </a:rPr>
              <a:t>a</a:t>
            </a:r>
            <a:r>
              <a:rPr dirty="0" sz="3800" spc="-350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3800" spc="105">
                <a:solidFill>
                  <a:srgbClr val="004E98"/>
                </a:solidFill>
                <a:latin typeface="Verdana"/>
                <a:cs typeface="Verdana"/>
              </a:rPr>
              <a:t>computational </a:t>
            </a:r>
            <a:r>
              <a:rPr dirty="0" sz="3800" spc="130">
                <a:solidFill>
                  <a:srgbClr val="004E98"/>
                </a:solidFill>
                <a:latin typeface="Verdana"/>
                <a:cs typeface="Verdana"/>
              </a:rPr>
              <a:t>process</a:t>
            </a:r>
            <a:endParaRPr sz="3800">
              <a:latin typeface="Verdana"/>
              <a:cs typeface="Verdana"/>
            </a:endParaRPr>
          </a:p>
          <a:p>
            <a:pPr marL="12700" marR="1368425" indent="-11430">
              <a:lnSpc>
                <a:spcPct val="115100"/>
              </a:lnSpc>
              <a:buSzPct val="64473"/>
              <a:buChar char="•"/>
              <a:tabLst>
                <a:tab pos="184150" algn="l"/>
              </a:tabLst>
            </a:pPr>
            <a:r>
              <a:rPr dirty="0" sz="3800" spc="110">
                <a:solidFill>
                  <a:srgbClr val="004E98"/>
                </a:solidFill>
                <a:latin typeface="Verdana"/>
                <a:cs typeface="Verdana"/>
              </a:rPr>
              <a:t>	</a:t>
            </a:r>
            <a:r>
              <a:rPr dirty="0" sz="3800" spc="110">
                <a:solidFill>
                  <a:srgbClr val="004E98"/>
                </a:solidFill>
                <a:latin typeface="Verdana"/>
                <a:cs typeface="Verdana"/>
              </a:rPr>
              <a:t>PAC</a:t>
            </a:r>
            <a:r>
              <a:rPr dirty="0" sz="3800" spc="-495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3800" spc="60">
                <a:solidFill>
                  <a:srgbClr val="004E98"/>
                </a:solidFill>
                <a:latin typeface="Verdana"/>
                <a:cs typeface="Verdana"/>
              </a:rPr>
              <a:t>learning</a:t>
            </a:r>
            <a:r>
              <a:rPr dirty="0" sz="3800" spc="-390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3800" spc="35">
                <a:solidFill>
                  <a:srgbClr val="004E98"/>
                </a:solidFill>
                <a:latin typeface="Verdana"/>
                <a:cs typeface="Verdana"/>
              </a:rPr>
              <a:t>(Probably </a:t>
            </a:r>
            <a:r>
              <a:rPr dirty="0" sz="3800">
                <a:solidFill>
                  <a:srgbClr val="004E98"/>
                </a:solidFill>
                <a:latin typeface="Verdana"/>
                <a:cs typeface="Verdana"/>
              </a:rPr>
              <a:t>Approximately</a:t>
            </a:r>
            <a:r>
              <a:rPr dirty="0" sz="3800" spc="-75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3800" spc="110">
                <a:solidFill>
                  <a:srgbClr val="004E98"/>
                </a:solidFill>
                <a:latin typeface="Verdana"/>
                <a:cs typeface="Verdana"/>
              </a:rPr>
              <a:t>Correct)</a:t>
            </a:r>
            <a:endParaRPr sz="3800">
              <a:latin typeface="Verdana"/>
              <a:cs typeface="Verdana"/>
            </a:endParaRPr>
          </a:p>
          <a:p>
            <a:pPr marL="184150" indent="-182880">
              <a:lnSpc>
                <a:spcPct val="100000"/>
              </a:lnSpc>
              <a:spcBef>
                <a:spcPts val="690"/>
              </a:spcBef>
              <a:buSzPct val="64473"/>
              <a:buChar char="•"/>
              <a:tabLst>
                <a:tab pos="184150" algn="l"/>
              </a:tabLst>
            </a:pPr>
            <a:r>
              <a:rPr dirty="0" sz="3800">
                <a:solidFill>
                  <a:srgbClr val="004E98"/>
                </a:solidFill>
                <a:latin typeface="Verdana"/>
                <a:cs typeface="Verdana"/>
              </a:rPr>
              <a:t>Limits</a:t>
            </a:r>
            <a:r>
              <a:rPr dirty="0" sz="3800" spc="-425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3800" spc="180">
                <a:solidFill>
                  <a:srgbClr val="004E98"/>
                </a:solidFill>
                <a:latin typeface="Verdana"/>
                <a:cs typeface="Verdana"/>
              </a:rPr>
              <a:t>of</a:t>
            </a:r>
            <a:r>
              <a:rPr dirty="0" sz="3800" spc="-350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3800" spc="-10">
                <a:solidFill>
                  <a:srgbClr val="004E98"/>
                </a:solidFill>
                <a:latin typeface="Verdana"/>
                <a:cs typeface="Verdana"/>
              </a:rPr>
              <a:t>learnability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110666" y="2867396"/>
            <a:ext cx="7642859" cy="1524635"/>
          </a:xfrm>
          <a:prstGeom prst="rect"/>
        </p:spPr>
        <p:txBody>
          <a:bodyPr wrap="square" lIns="0" tIns="156845" rIns="0" bIns="0" rtlCol="0" vert="horz">
            <a:spAutoFit/>
          </a:bodyPr>
          <a:lstStyle/>
          <a:p>
            <a:pPr marL="12700" marR="5080">
              <a:lnSpc>
                <a:spcPts val="5330"/>
              </a:lnSpc>
              <a:spcBef>
                <a:spcPts val="1235"/>
              </a:spcBef>
            </a:pPr>
            <a:r>
              <a:rPr dirty="0" sz="5400" spc="195">
                <a:solidFill>
                  <a:srgbClr val="004E98"/>
                </a:solidFill>
              </a:rPr>
              <a:t>Machine</a:t>
            </a:r>
            <a:r>
              <a:rPr dirty="0" sz="5400" spc="-55">
                <a:solidFill>
                  <a:srgbClr val="004E98"/>
                </a:solidFill>
              </a:rPr>
              <a:t> </a:t>
            </a:r>
            <a:r>
              <a:rPr dirty="0" sz="5400" spc="130">
                <a:solidFill>
                  <a:srgbClr val="004E98"/>
                </a:solidFill>
              </a:rPr>
              <a:t>Learning </a:t>
            </a:r>
            <a:r>
              <a:rPr dirty="0" sz="5400" spc="160">
                <a:solidFill>
                  <a:srgbClr val="004E98"/>
                </a:solidFill>
              </a:rPr>
              <a:t>Foundations</a:t>
            </a:r>
            <a:r>
              <a:rPr dirty="0" sz="5400" spc="-35">
                <a:solidFill>
                  <a:srgbClr val="004E98"/>
                </a:solidFill>
              </a:rPr>
              <a:t> </a:t>
            </a:r>
            <a:r>
              <a:rPr dirty="0" sz="5400" spc="210">
                <a:solidFill>
                  <a:srgbClr val="004E98"/>
                </a:solidFill>
              </a:rPr>
              <a:t>and</a:t>
            </a:r>
            <a:r>
              <a:rPr dirty="0" sz="5400" spc="-30">
                <a:solidFill>
                  <a:srgbClr val="004E98"/>
                </a:solidFill>
              </a:rPr>
              <a:t> </a:t>
            </a:r>
            <a:r>
              <a:rPr dirty="0" sz="5400" spc="35">
                <a:solidFill>
                  <a:srgbClr val="004E98"/>
                </a:solidFill>
              </a:rPr>
              <a:t>ToC</a:t>
            </a:r>
            <a:endParaRPr sz="5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725398" y="3559285"/>
            <a:ext cx="6562725" cy="6455410"/>
          </a:xfrm>
          <a:custGeom>
            <a:avLst/>
            <a:gdLst/>
            <a:ahLst/>
            <a:cxnLst/>
            <a:rect l="l" t="t" r="r" b="b"/>
            <a:pathLst>
              <a:path w="6562725" h="6455409">
                <a:moveTo>
                  <a:pt x="6562601" y="6454897"/>
                </a:moveTo>
                <a:lnTo>
                  <a:pt x="761986" y="6454898"/>
                </a:lnTo>
                <a:lnTo>
                  <a:pt x="713797" y="6453398"/>
                </a:lnTo>
                <a:lnTo>
                  <a:pt x="666404" y="6448961"/>
                </a:lnTo>
                <a:lnTo>
                  <a:pt x="619897" y="6441673"/>
                </a:lnTo>
                <a:lnTo>
                  <a:pt x="574365" y="6431626"/>
                </a:lnTo>
                <a:lnTo>
                  <a:pt x="529897" y="6418907"/>
                </a:lnTo>
                <a:lnTo>
                  <a:pt x="486583" y="6403607"/>
                </a:lnTo>
                <a:lnTo>
                  <a:pt x="444512" y="6385814"/>
                </a:lnTo>
                <a:lnTo>
                  <a:pt x="403772" y="6365619"/>
                </a:lnTo>
                <a:lnTo>
                  <a:pt x="364454" y="6343109"/>
                </a:lnTo>
                <a:lnTo>
                  <a:pt x="326647" y="6318375"/>
                </a:lnTo>
                <a:lnTo>
                  <a:pt x="290439" y="6291505"/>
                </a:lnTo>
                <a:lnTo>
                  <a:pt x="255920" y="6262589"/>
                </a:lnTo>
                <a:lnTo>
                  <a:pt x="223180" y="6231717"/>
                </a:lnTo>
                <a:lnTo>
                  <a:pt x="192308" y="6198976"/>
                </a:lnTo>
                <a:lnTo>
                  <a:pt x="163392" y="6164458"/>
                </a:lnTo>
                <a:lnTo>
                  <a:pt x="136522" y="6128250"/>
                </a:lnTo>
                <a:lnTo>
                  <a:pt x="111788" y="6090443"/>
                </a:lnTo>
                <a:lnTo>
                  <a:pt x="89278" y="6051125"/>
                </a:lnTo>
                <a:lnTo>
                  <a:pt x="69083" y="6010385"/>
                </a:lnTo>
                <a:lnTo>
                  <a:pt x="51290" y="5968314"/>
                </a:lnTo>
                <a:lnTo>
                  <a:pt x="35990" y="5925000"/>
                </a:lnTo>
                <a:lnTo>
                  <a:pt x="23271" y="5880532"/>
                </a:lnTo>
                <a:lnTo>
                  <a:pt x="13224" y="5835000"/>
                </a:lnTo>
                <a:lnTo>
                  <a:pt x="5936" y="5788493"/>
                </a:lnTo>
                <a:lnTo>
                  <a:pt x="1499" y="5741100"/>
                </a:lnTo>
                <a:lnTo>
                  <a:pt x="0" y="5692911"/>
                </a:lnTo>
                <a:lnTo>
                  <a:pt x="0" y="761986"/>
                </a:lnTo>
                <a:lnTo>
                  <a:pt x="1499" y="713797"/>
                </a:lnTo>
                <a:lnTo>
                  <a:pt x="5936" y="666404"/>
                </a:lnTo>
                <a:lnTo>
                  <a:pt x="13224" y="619897"/>
                </a:lnTo>
                <a:lnTo>
                  <a:pt x="23271" y="574365"/>
                </a:lnTo>
                <a:lnTo>
                  <a:pt x="35990" y="529898"/>
                </a:lnTo>
                <a:lnTo>
                  <a:pt x="51290" y="486583"/>
                </a:lnTo>
                <a:lnTo>
                  <a:pt x="69082" y="444512"/>
                </a:lnTo>
                <a:lnTo>
                  <a:pt x="89278" y="403773"/>
                </a:lnTo>
                <a:lnTo>
                  <a:pt x="111788" y="364455"/>
                </a:lnTo>
                <a:lnTo>
                  <a:pt x="136522" y="326647"/>
                </a:lnTo>
                <a:lnTo>
                  <a:pt x="163392" y="290439"/>
                </a:lnTo>
                <a:lnTo>
                  <a:pt x="192308" y="255921"/>
                </a:lnTo>
                <a:lnTo>
                  <a:pt x="223180" y="223180"/>
                </a:lnTo>
                <a:lnTo>
                  <a:pt x="255920" y="192308"/>
                </a:lnTo>
                <a:lnTo>
                  <a:pt x="290439" y="163392"/>
                </a:lnTo>
                <a:lnTo>
                  <a:pt x="326647" y="136522"/>
                </a:lnTo>
                <a:lnTo>
                  <a:pt x="364454" y="111788"/>
                </a:lnTo>
                <a:lnTo>
                  <a:pt x="403772" y="89278"/>
                </a:lnTo>
                <a:lnTo>
                  <a:pt x="444512" y="69083"/>
                </a:lnTo>
                <a:lnTo>
                  <a:pt x="486583" y="51290"/>
                </a:lnTo>
                <a:lnTo>
                  <a:pt x="529897" y="35990"/>
                </a:lnTo>
                <a:lnTo>
                  <a:pt x="574365" y="23271"/>
                </a:lnTo>
                <a:lnTo>
                  <a:pt x="619897" y="13224"/>
                </a:lnTo>
                <a:lnTo>
                  <a:pt x="666404" y="5937"/>
                </a:lnTo>
                <a:lnTo>
                  <a:pt x="713797" y="1499"/>
                </a:lnTo>
                <a:lnTo>
                  <a:pt x="761986" y="0"/>
                </a:lnTo>
                <a:lnTo>
                  <a:pt x="6562601" y="0"/>
                </a:lnTo>
              </a:path>
            </a:pathLst>
          </a:custGeom>
          <a:ln w="114299">
            <a:solidFill>
              <a:srgbClr val="1B1B1B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79338"/>
            <a:ext cx="9877438" cy="810761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6895877" y="8143823"/>
            <a:ext cx="724535" cy="1111250"/>
          </a:xfrm>
          <a:custGeom>
            <a:avLst/>
            <a:gdLst/>
            <a:ahLst/>
            <a:cxnLst/>
            <a:rect l="l" t="t" r="r" b="b"/>
            <a:pathLst>
              <a:path w="724534" h="1111250">
                <a:moveTo>
                  <a:pt x="724306" y="1031709"/>
                </a:moveTo>
                <a:lnTo>
                  <a:pt x="713435" y="991743"/>
                </a:lnTo>
                <a:lnTo>
                  <a:pt x="555244" y="829894"/>
                </a:lnTo>
                <a:lnTo>
                  <a:pt x="457174" y="731774"/>
                </a:lnTo>
                <a:lnTo>
                  <a:pt x="410235" y="685342"/>
                </a:lnTo>
                <a:lnTo>
                  <a:pt x="375310" y="669899"/>
                </a:lnTo>
                <a:lnTo>
                  <a:pt x="361975" y="668756"/>
                </a:lnTo>
                <a:lnTo>
                  <a:pt x="348615" y="669886"/>
                </a:lnTo>
                <a:lnTo>
                  <a:pt x="313651" y="685342"/>
                </a:lnTo>
                <a:lnTo>
                  <a:pt x="267296" y="731520"/>
                </a:lnTo>
                <a:lnTo>
                  <a:pt x="22009" y="976985"/>
                </a:lnTo>
                <a:lnTo>
                  <a:pt x="1460" y="1016520"/>
                </a:lnTo>
                <a:lnTo>
                  <a:pt x="0" y="1031709"/>
                </a:lnTo>
                <a:lnTo>
                  <a:pt x="1384" y="1046467"/>
                </a:lnTo>
                <a:lnTo>
                  <a:pt x="20091" y="1084224"/>
                </a:lnTo>
                <a:lnTo>
                  <a:pt x="64262" y="1109345"/>
                </a:lnTo>
                <a:lnTo>
                  <a:pt x="79019" y="1110729"/>
                </a:lnTo>
                <a:lnTo>
                  <a:pt x="92303" y="1109599"/>
                </a:lnTo>
                <a:lnTo>
                  <a:pt x="132664" y="1090002"/>
                </a:lnTo>
                <a:lnTo>
                  <a:pt x="141516" y="1079893"/>
                </a:lnTo>
                <a:lnTo>
                  <a:pt x="361975" y="859421"/>
                </a:lnTo>
                <a:lnTo>
                  <a:pt x="585597" y="1083119"/>
                </a:lnTo>
                <a:lnTo>
                  <a:pt x="585901" y="1083729"/>
                </a:lnTo>
                <a:lnTo>
                  <a:pt x="592759" y="1090637"/>
                </a:lnTo>
                <a:lnTo>
                  <a:pt x="593267" y="1091082"/>
                </a:lnTo>
                <a:lnTo>
                  <a:pt x="593864" y="1091387"/>
                </a:lnTo>
                <a:lnTo>
                  <a:pt x="605396" y="1099693"/>
                </a:lnTo>
                <a:lnTo>
                  <a:pt x="617689" y="1105649"/>
                </a:lnTo>
                <a:lnTo>
                  <a:pt x="631037" y="1109421"/>
                </a:lnTo>
                <a:lnTo>
                  <a:pt x="645274" y="1110729"/>
                </a:lnTo>
                <a:lnTo>
                  <a:pt x="658685" y="1109586"/>
                </a:lnTo>
                <a:lnTo>
                  <a:pt x="693750" y="1094016"/>
                </a:lnTo>
                <a:lnTo>
                  <a:pt x="719861" y="1057770"/>
                </a:lnTo>
                <a:lnTo>
                  <a:pt x="723163" y="1045108"/>
                </a:lnTo>
                <a:lnTo>
                  <a:pt x="724306" y="1031709"/>
                </a:lnTo>
                <a:close/>
              </a:path>
              <a:path w="724534" h="1111250">
                <a:moveTo>
                  <a:pt x="724306" y="695426"/>
                </a:moveTo>
                <a:lnTo>
                  <a:pt x="713435" y="655485"/>
                </a:lnTo>
                <a:lnTo>
                  <a:pt x="555244" y="493623"/>
                </a:lnTo>
                <a:lnTo>
                  <a:pt x="457174" y="395503"/>
                </a:lnTo>
                <a:lnTo>
                  <a:pt x="410235" y="349084"/>
                </a:lnTo>
                <a:lnTo>
                  <a:pt x="375310" y="333629"/>
                </a:lnTo>
                <a:lnTo>
                  <a:pt x="361975" y="332498"/>
                </a:lnTo>
                <a:lnTo>
                  <a:pt x="348615" y="333629"/>
                </a:lnTo>
                <a:lnTo>
                  <a:pt x="313651" y="349084"/>
                </a:lnTo>
                <a:lnTo>
                  <a:pt x="267296" y="395274"/>
                </a:lnTo>
                <a:lnTo>
                  <a:pt x="22009" y="640727"/>
                </a:lnTo>
                <a:lnTo>
                  <a:pt x="1460" y="680262"/>
                </a:lnTo>
                <a:lnTo>
                  <a:pt x="0" y="695426"/>
                </a:lnTo>
                <a:lnTo>
                  <a:pt x="1384" y="710184"/>
                </a:lnTo>
                <a:lnTo>
                  <a:pt x="20091" y="747966"/>
                </a:lnTo>
                <a:lnTo>
                  <a:pt x="64262" y="773061"/>
                </a:lnTo>
                <a:lnTo>
                  <a:pt x="79019" y="774446"/>
                </a:lnTo>
                <a:lnTo>
                  <a:pt x="92303" y="773328"/>
                </a:lnTo>
                <a:lnTo>
                  <a:pt x="132664" y="753719"/>
                </a:lnTo>
                <a:lnTo>
                  <a:pt x="141516" y="743635"/>
                </a:lnTo>
                <a:lnTo>
                  <a:pt x="361975" y="523163"/>
                </a:lnTo>
                <a:lnTo>
                  <a:pt x="585597" y="746861"/>
                </a:lnTo>
                <a:lnTo>
                  <a:pt x="585901" y="747458"/>
                </a:lnTo>
                <a:lnTo>
                  <a:pt x="592759" y="754367"/>
                </a:lnTo>
                <a:lnTo>
                  <a:pt x="593267" y="754824"/>
                </a:lnTo>
                <a:lnTo>
                  <a:pt x="593864" y="755129"/>
                </a:lnTo>
                <a:lnTo>
                  <a:pt x="605396" y="763435"/>
                </a:lnTo>
                <a:lnTo>
                  <a:pt x="617689" y="769378"/>
                </a:lnTo>
                <a:lnTo>
                  <a:pt x="631037" y="773137"/>
                </a:lnTo>
                <a:lnTo>
                  <a:pt x="645274" y="774446"/>
                </a:lnTo>
                <a:lnTo>
                  <a:pt x="658685" y="773303"/>
                </a:lnTo>
                <a:lnTo>
                  <a:pt x="693750" y="757745"/>
                </a:lnTo>
                <a:lnTo>
                  <a:pt x="719861" y="721499"/>
                </a:lnTo>
                <a:lnTo>
                  <a:pt x="723163" y="708837"/>
                </a:lnTo>
                <a:lnTo>
                  <a:pt x="724306" y="695426"/>
                </a:lnTo>
                <a:close/>
              </a:path>
              <a:path w="724534" h="1111250">
                <a:moveTo>
                  <a:pt x="724306" y="359168"/>
                </a:moveTo>
                <a:lnTo>
                  <a:pt x="713435" y="319227"/>
                </a:lnTo>
                <a:lnTo>
                  <a:pt x="555244" y="157378"/>
                </a:lnTo>
                <a:lnTo>
                  <a:pt x="457174" y="59245"/>
                </a:lnTo>
                <a:lnTo>
                  <a:pt x="410235" y="12827"/>
                </a:lnTo>
                <a:lnTo>
                  <a:pt x="385394" y="0"/>
                </a:lnTo>
                <a:lnTo>
                  <a:pt x="338505" y="0"/>
                </a:lnTo>
                <a:lnTo>
                  <a:pt x="267296" y="59016"/>
                </a:lnTo>
                <a:lnTo>
                  <a:pt x="67310" y="259118"/>
                </a:lnTo>
                <a:lnTo>
                  <a:pt x="21183" y="305447"/>
                </a:lnTo>
                <a:lnTo>
                  <a:pt x="1460" y="344004"/>
                </a:lnTo>
                <a:lnTo>
                  <a:pt x="0" y="359168"/>
                </a:lnTo>
                <a:lnTo>
                  <a:pt x="1384" y="373926"/>
                </a:lnTo>
                <a:lnTo>
                  <a:pt x="20078" y="411708"/>
                </a:lnTo>
                <a:lnTo>
                  <a:pt x="64262" y="436816"/>
                </a:lnTo>
                <a:lnTo>
                  <a:pt x="79019" y="438200"/>
                </a:lnTo>
                <a:lnTo>
                  <a:pt x="92303" y="437070"/>
                </a:lnTo>
                <a:lnTo>
                  <a:pt x="132664" y="417461"/>
                </a:lnTo>
                <a:lnTo>
                  <a:pt x="141516" y="407377"/>
                </a:lnTo>
                <a:lnTo>
                  <a:pt x="361975" y="186880"/>
                </a:lnTo>
                <a:lnTo>
                  <a:pt x="585597" y="410603"/>
                </a:lnTo>
                <a:lnTo>
                  <a:pt x="585901" y="411200"/>
                </a:lnTo>
                <a:lnTo>
                  <a:pt x="592759" y="418109"/>
                </a:lnTo>
                <a:lnTo>
                  <a:pt x="593864" y="418871"/>
                </a:lnTo>
                <a:lnTo>
                  <a:pt x="605396" y="427189"/>
                </a:lnTo>
                <a:lnTo>
                  <a:pt x="617689" y="433133"/>
                </a:lnTo>
                <a:lnTo>
                  <a:pt x="631037" y="436892"/>
                </a:lnTo>
                <a:lnTo>
                  <a:pt x="645274" y="438200"/>
                </a:lnTo>
                <a:lnTo>
                  <a:pt x="658685" y="437057"/>
                </a:lnTo>
                <a:lnTo>
                  <a:pt x="693750" y="421487"/>
                </a:lnTo>
                <a:lnTo>
                  <a:pt x="719861" y="385241"/>
                </a:lnTo>
                <a:lnTo>
                  <a:pt x="723163" y="372579"/>
                </a:lnTo>
                <a:lnTo>
                  <a:pt x="724306" y="359168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0604" y="2716497"/>
            <a:ext cx="7683582" cy="524636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847121" y="4131547"/>
            <a:ext cx="7820025" cy="425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4154" indent="-11430">
              <a:lnSpc>
                <a:spcPct val="115599"/>
              </a:lnSpc>
              <a:spcBef>
                <a:spcPts val="100"/>
              </a:spcBef>
              <a:buSzPct val="61250"/>
              <a:buChar char="•"/>
              <a:tabLst>
                <a:tab pos="193040" algn="l"/>
              </a:tabLst>
            </a:pPr>
            <a:r>
              <a:rPr dirty="0" sz="4000">
                <a:solidFill>
                  <a:srgbClr val="1B1B1B"/>
                </a:solidFill>
                <a:latin typeface="Verdana"/>
                <a:cs typeface="Verdana"/>
              </a:rPr>
              <a:t>	</a:t>
            </a:r>
            <a:r>
              <a:rPr dirty="0" sz="4000">
                <a:solidFill>
                  <a:srgbClr val="1B1B1B"/>
                </a:solidFill>
                <a:latin typeface="Verdana"/>
                <a:cs typeface="Verdana"/>
              </a:rPr>
              <a:t>Neural</a:t>
            </a:r>
            <a:r>
              <a:rPr dirty="0" sz="4000" spc="-37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65">
                <a:solidFill>
                  <a:srgbClr val="1B1B1B"/>
                </a:solidFill>
                <a:latin typeface="Verdana"/>
                <a:cs typeface="Verdana"/>
              </a:rPr>
              <a:t>networks</a:t>
            </a:r>
            <a:r>
              <a:rPr dirty="0" sz="4000" spc="-459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75">
                <a:solidFill>
                  <a:srgbClr val="1B1B1B"/>
                </a:solidFill>
                <a:latin typeface="Verdana"/>
                <a:cs typeface="Verdana"/>
              </a:rPr>
              <a:t>as</a:t>
            </a:r>
            <a:r>
              <a:rPr dirty="0" sz="4000" spc="-484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-10">
                <a:solidFill>
                  <a:srgbClr val="1B1B1B"/>
                </a:solidFill>
                <a:latin typeface="Verdana"/>
                <a:cs typeface="Verdana"/>
              </a:rPr>
              <a:t>universal </a:t>
            </a:r>
            <a:r>
              <a:rPr dirty="0" sz="4000" spc="50">
                <a:solidFill>
                  <a:srgbClr val="1B1B1B"/>
                </a:solidFill>
                <a:latin typeface="Verdana"/>
                <a:cs typeface="Verdana"/>
              </a:rPr>
              <a:t>approximators</a:t>
            </a:r>
            <a:endParaRPr sz="4000">
              <a:latin typeface="Verdana"/>
              <a:cs typeface="Verdana"/>
            </a:endParaRPr>
          </a:p>
          <a:p>
            <a:pPr marL="12700" marR="2106295" indent="-12700">
              <a:lnSpc>
                <a:spcPct val="115599"/>
              </a:lnSpc>
              <a:buSzPct val="61250"/>
              <a:buChar char="•"/>
              <a:tabLst>
                <a:tab pos="182245" algn="l"/>
              </a:tabLst>
            </a:pPr>
            <a:r>
              <a:rPr dirty="0" sz="4000" spc="75">
                <a:solidFill>
                  <a:srgbClr val="1B1B1B"/>
                </a:solidFill>
                <a:latin typeface="Verdana"/>
                <a:cs typeface="Verdana"/>
              </a:rPr>
              <a:t>	</a:t>
            </a:r>
            <a:r>
              <a:rPr dirty="0" sz="4000" spc="75">
                <a:solidFill>
                  <a:srgbClr val="1B1B1B"/>
                </a:solidFill>
                <a:latin typeface="Verdana"/>
                <a:cs typeface="Verdana"/>
              </a:rPr>
              <a:t>Analogies</a:t>
            </a:r>
            <a:r>
              <a:rPr dirty="0" sz="4000" spc="-5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105">
                <a:solidFill>
                  <a:srgbClr val="1B1B1B"/>
                </a:solidFill>
                <a:latin typeface="Verdana"/>
                <a:cs typeface="Verdana"/>
              </a:rPr>
              <a:t>with</a:t>
            </a:r>
            <a:r>
              <a:rPr dirty="0" sz="4000" spc="-62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-10">
                <a:solidFill>
                  <a:srgbClr val="1B1B1B"/>
                </a:solidFill>
                <a:latin typeface="Verdana"/>
                <a:cs typeface="Verdana"/>
              </a:rPr>
              <a:t>Turing </a:t>
            </a:r>
            <a:r>
              <a:rPr dirty="0" sz="4000" spc="110">
                <a:solidFill>
                  <a:srgbClr val="1B1B1B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  <a:p>
            <a:pPr marL="12700" marR="5080" indent="-1905">
              <a:lnSpc>
                <a:spcPct val="115599"/>
              </a:lnSpc>
              <a:buSzPct val="61250"/>
              <a:buChar char="•"/>
              <a:tabLst>
                <a:tab pos="193040" algn="l"/>
              </a:tabLst>
            </a:pPr>
            <a:r>
              <a:rPr dirty="0" sz="4000" spc="105">
                <a:solidFill>
                  <a:srgbClr val="1B1B1B"/>
                </a:solidFill>
                <a:latin typeface="Verdana"/>
                <a:cs typeface="Verdana"/>
              </a:rPr>
              <a:t>	</a:t>
            </a:r>
            <a:r>
              <a:rPr dirty="0" sz="4000" spc="105">
                <a:solidFill>
                  <a:srgbClr val="1B1B1B"/>
                </a:solidFill>
                <a:latin typeface="Verdana"/>
                <a:cs typeface="Verdana"/>
              </a:rPr>
              <a:t>Memory</a:t>
            </a:r>
            <a:r>
              <a:rPr dirty="0" sz="4000" spc="-4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60">
                <a:solidFill>
                  <a:srgbClr val="1B1B1B"/>
                </a:solidFill>
                <a:latin typeface="Verdana"/>
                <a:cs typeface="Verdana"/>
              </a:rPr>
              <a:t>limitations</a:t>
            </a:r>
            <a:r>
              <a:rPr dirty="0" sz="4000" spc="-5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-55">
                <a:solidFill>
                  <a:srgbClr val="1B1B1B"/>
                </a:solidFill>
                <a:latin typeface="Verdana"/>
                <a:cs typeface="Verdana"/>
              </a:rPr>
              <a:t>vs</a:t>
            </a:r>
            <a:r>
              <a:rPr dirty="0" sz="4000" spc="-4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55">
                <a:solidFill>
                  <a:srgbClr val="1B1B1B"/>
                </a:solidFill>
                <a:latin typeface="Verdana"/>
                <a:cs typeface="Verdana"/>
              </a:rPr>
              <a:t>infinite </a:t>
            </a:r>
            <a:r>
              <a:rPr dirty="0" sz="4000" spc="145">
                <a:solidFill>
                  <a:srgbClr val="1B1B1B"/>
                </a:solidFill>
                <a:latin typeface="Verdana"/>
                <a:cs typeface="Verdana"/>
              </a:rPr>
              <a:t>tape</a:t>
            </a:r>
            <a:r>
              <a:rPr dirty="0" sz="4000" spc="-484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>
                <a:solidFill>
                  <a:srgbClr val="1B1B1B"/>
                </a:solidFill>
                <a:latin typeface="Verdana"/>
                <a:cs typeface="Verdana"/>
              </a:rPr>
              <a:t>in</a:t>
            </a:r>
            <a:r>
              <a:rPr dirty="0" sz="4000" spc="-61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-10">
                <a:solidFill>
                  <a:srgbClr val="1B1B1B"/>
                </a:solidFill>
                <a:latin typeface="Verdana"/>
                <a:cs typeface="Verdana"/>
              </a:rPr>
              <a:t>Turing</a:t>
            </a:r>
            <a:r>
              <a:rPr dirty="0" sz="4000" spc="-3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4000" spc="110">
                <a:solidFill>
                  <a:srgbClr val="1B1B1B"/>
                </a:solidFill>
                <a:latin typeface="Verdana"/>
                <a:cs typeface="Verdana"/>
              </a:rPr>
              <a:t>machines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47121" y="2434377"/>
            <a:ext cx="6499225" cy="1475105"/>
          </a:xfrm>
          <a:prstGeom prst="rect"/>
        </p:spPr>
        <p:txBody>
          <a:bodyPr wrap="square" lIns="0" tIns="146685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1155"/>
              </a:spcBef>
            </a:pPr>
            <a:r>
              <a:rPr dirty="0" sz="5200" spc="95"/>
              <a:t>Neural</a:t>
            </a:r>
            <a:r>
              <a:rPr dirty="0" sz="5200" spc="-60"/>
              <a:t> </a:t>
            </a:r>
            <a:r>
              <a:rPr dirty="0" sz="5200" spc="114"/>
              <a:t>Networks</a:t>
            </a:r>
            <a:r>
              <a:rPr dirty="0" sz="5200" spc="-50"/>
              <a:t> </a:t>
            </a:r>
            <a:r>
              <a:rPr dirty="0" sz="5200" spc="-335"/>
              <a:t>&amp; </a:t>
            </a:r>
            <a:r>
              <a:rPr dirty="0" sz="5200" spc="180"/>
              <a:t>Automata</a:t>
            </a:r>
            <a:r>
              <a:rPr dirty="0" sz="5200" spc="-45"/>
              <a:t> </a:t>
            </a:r>
            <a:r>
              <a:rPr dirty="0" sz="5200" spc="155"/>
              <a:t>Models</a:t>
            </a:r>
            <a:endParaRPr sz="5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990" y="1084821"/>
            <a:ext cx="11857355" cy="17970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dirty="0" spc="-130">
                <a:solidFill>
                  <a:srgbClr val="E7E9EB"/>
                </a:solidFill>
                <a:latin typeface="Verdana"/>
                <a:cs typeface="Verdana"/>
              </a:rPr>
              <a:t>CHALLENGES</a:t>
            </a:r>
            <a:r>
              <a:rPr dirty="0" spc="-30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pc="-35">
                <a:solidFill>
                  <a:srgbClr val="E7E9EB"/>
                </a:solidFill>
                <a:latin typeface="Verdana"/>
                <a:cs typeface="Verdana"/>
              </a:rPr>
              <a:t>AND</a:t>
            </a:r>
            <a:r>
              <a:rPr dirty="0" spc="-37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pc="-180">
                <a:solidFill>
                  <a:srgbClr val="E7E9EB"/>
                </a:solidFill>
                <a:latin typeface="Verdana"/>
                <a:cs typeface="Verdana"/>
              </a:rPr>
              <a:t>FUTURE</a:t>
            </a:r>
            <a:r>
              <a:rPr dirty="0" spc="-254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>
                <a:solidFill>
                  <a:srgbClr val="E7E9EB"/>
                </a:solidFill>
                <a:latin typeface="Verdana"/>
                <a:cs typeface="Verdana"/>
              </a:rPr>
              <a:t>OF</a:t>
            </a:r>
            <a:r>
              <a:rPr dirty="0" spc="-30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pc="-25">
                <a:solidFill>
                  <a:srgbClr val="E7E9EB"/>
                </a:solidFill>
                <a:latin typeface="Verdana"/>
                <a:cs typeface="Verdana"/>
              </a:rPr>
              <a:t>TOC </a:t>
            </a:r>
            <a:r>
              <a:rPr dirty="0" spc="-630">
                <a:solidFill>
                  <a:srgbClr val="E7E9EB"/>
                </a:solidFill>
                <a:latin typeface="Verdana"/>
                <a:cs typeface="Verdana"/>
              </a:rPr>
              <a:t>IN</a:t>
            </a:r>
            <a:r>
              <a:rPr dirty="0" spc="-25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pc="-530">
                <a:solidFill>
                  <a:srgbClr val="E7E9EB"/>
                </a:solidFill>
                <a:latin typeface="Verdana"/>
                <a:cs typeface="Verdana"/>
              </a:rPr>
              <a:t>AI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3230" y="8643291"/>
            <a:ext cx="6914770" cy="164370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0084641" y="-9260"/>
            <a:ext cx="8209915" cy="3634104"/>
            <a:chOff x="10084641" y="-9260"/>
            <a:chExt cx="8209915" cy="3634104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4641" y="-9260"/>
              <a:ext cx="8209434" cy="363387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148664" y="2077135"/>
              <a:ext cx="1274445" cy="835025"/>
            </a:xfrm>
            <a:custGeom>
              <a:avLst/>
              <a:gdLst/>
              <a:ahLst/>
              <a:cxnLst/>
              <a:rect l="l" t="t" r="r" b="b"/>
              <a:pathLst>
                <a:path w="1274444" h="835025">
                  <a:moveTo>
                    <a:pt x="506183" y="417106"/>
                  </a:moveTo>
                  <a:lnTo>
                    <a:pt x="495173" y="373672"/>
                  </a:lnTo>
                  <a:lnTo>
                    <a:pt x="434301" y="308013"/>
                  </a:lnTo>
                  <a:lnTo>
                    <a:pt x="153174" y="25361"/>
                  </a:lnTo>
                  <a:lnTo>
                    <a:pt x="107886" y="1701"/>
                  </a:lnTo>
                  <a:lnTo>
                    <a:pt x="90500" y="0"/>
                  </a:lnTo>
                  <a:lnTo>
                    <a:pt x="73596" y="1612"/>
                  </a:lnTo>
                  <a:lnTo>
                    <a:pt x="30365" y="23152"/>
                  </a:lnTo>
                  <a:lnTo>
                    <a:pt x="6159" y="58127"/>
                  </a:lnTo>
                  <a:lnTo>
                    <a:pt x="0" y="91071"/>
                  </a:lnTo>
                  <a:lnTo>
                    <a:pt x="1282" y="106375"/>
                  </a:lnTo>
                  <a:lnTo>
                    <a:pt x="18846" y="146456"/>
                  </a:lnTo>
                  <a:lnTo>
                    <a:pt x="35318" y="163080"/>
                  </a:lnTo>
                  <a:lnTo>
                    <a:pt x="287820" y="417106"/>
                  </a:lnTo>
                  <a:lnTo>
                    <a:pt x="31623" y="674789"/>
                  </a:lnTo>
                  <a:lnTo>
                    <a:pt x="30911" y="675144"/>
                  </a:lnTo>
                  <a:lnTo>
                    <a:pt x="22999" y="683044"/>
                  </a:lnTo>
                  <a:lnTo>
                    <a:pt x="22504" y="683641"/>
                  </a:lnTo>
                  <a:lnTo>
                    <a:pt x="22148" y="684314"/>
                  </a:lnTo>
                  <a:lnTo>
                    <a:pt x="12636" y="697611"/>
                  </a:lnTo>
                  <a:lnTo>
                    <a:pt x="5816" y="711771"/>
                  </a:lnTo>
                  <a:lnTo>
                    <a:pt x="1498" y="727163"/>
                  </a:lnTo>
                  <a:lnTo>
                    <a:pt x="0" y="743559"/>
                  </a:lnTo>
                  <a:lnTo>
                    <a:pt x="1308" y="759015"/>
                  </a:lnTo>
                  <a:lnTo>
                    <a:pt x="19138" y="799414"/>
                  </a:lnTo>
                  <a:lnTo>
                    <a:pt x="60655" y="829513"/>
                  </a:lnTo>
                  <a:lnTo>
                    <a:pt x="90500" y="834631"/>
                  </a:lnTo>
                  <a:lnTo>
                    <a:pt x="106819" y="833145"/>
                  </a:lnTo>
                  <a:lnTo>
                    <a:pt x="148920" y="813066"/>
                  </a:lnTo>
                  <a:lnTo>
                    <a:pt x="321640" y="639813"/>
                  </a:lnTo>
                  <a:lnTo>
                    <a:pt x="434022" y="526808"/>
                  </a:lnTo>
                  <a:lnTo>
                    <a:pt x="487197" y="472732"/>
                  </a:lnTo>
                  <a:lnTo>
                    <a:pt x="504888" y="432485"/>
                  </a:lnTo>
                  <a:lnTo>
                    <a:pt x="506183" y="417106"/>
                  </a:lnTo>
                  <a:close/>
                </a:path>
                <a:path w="1274444" h="835025">
                  <a:moveTo>
                    <a:pt x="891298" y="417106"/>
                  </a:moveTo>
                  <a:lnTo>
                    <a:pt x="880287" y="373672"/>
                  </a:lnTo>
                  <a:lnTo>
                    <a:pt x="819416" y="308013"/>
                  </a:lnTo>
                  <a:lnTo>
                    <a:pt x="538289" y="25361"/>
                  </a:lnTo>
                  <a:lnTo>
                    <a:pt x="493014" y="1701"/>
                  </a:lnTo>
                  <a:lnTo>
                    <a:pt x="475653" y="0"/>
                  </a:lnTo>
                  <a:lnTo>
                    <a:pt x="458736" y="1612"/>
                  </a:lnTo>
                  <a:lnTo>
                    <a:pt x="415467" y="23152"/>
                  </a:lnTo>
                  <a:lnTo>
                    <a:pt x="391287" y="58127"/>
                  </a:lnTo>
                  <a:lnTo>
                    <a:pt x="385140" y="91071"/>
                  </a:lnTo>
                  <a:lnTo>
                    <a:pt x="386422" y="106375"/>
                  </a:lnTo>
                  <a:lnTo>
                    <a:pt x="403987" y="146456"/>
                  </a:lnTo>
                  <a:lnTo>
                    <a:pt x="420433" y="163080"/>
                  </a:lnTo>
                  <a:lnTo>
                    <a:pt x="672934" y="417106"/>
                  </a:lnTo>
                  <a:lnTo>
                    <a:pt x="416737" y="674789"/>
                  </a:lnTo>
                  <a:lnTo>
                    <a:pt x="416064" y="675144"/>
                  </a:lnTo>
                  <a:lnTo>
                    <a:pt x="408139" y="683044"/>
                  </a:lnTo>
                  <a:lnTo>
                    <a:pt x="407619" y="683641"/>
                  </a:lnTo>
                  <a:lnTo>
                    <a:pt x="407263" y="684314"/>
                  </a:lnTo>
                  <a:lnTo>
                    <a:pt x="397751" y="697611"/>
                  </a:lnTo>
                  <a:lnTo>
                    <a:pt x="390944" y="711771"/>
                  </a:lnTo>
                  <a:lnTo>
                    <a:pt x="386638" y="727163"/>
                  </a:lnTo>
                  <a:lnTo>
                    <a:pt x="385140" y="743559"/>
                  </a:lnTo>
                  <a:lnTo>
                    <a:pt x="386448" y="759015"/>
                  </a:lnTo>
                  <a:lnTo>
                    <a:pt x="404279" y="799414"/>
                  </a:lnTo>
                  <a:lnTo>
                    <a:pt x="445782" y="829513"/>
                  </a:lnTo>
                  <a:lnTo>
                    <a:pt x="475653" y="834631"/>
                  </a:lnTo>
                  <a:lnTo>
                    <a:pt x="491934" y="833145"/>
                  </a:lnTo>
                  <a:lnTo>
                    <a:pt x="534035" y="813066"/>
                  </a:lnTo>
                  <a:lnTo>
                    <a:pt x="706767" y="639813"/>
                  </a:lnTo>
                  <a:lnTo>
                    <a:pt x="819150" y="526808"/>
                  </a:lnTo>
                  <a:lnTo>
                    <a:pt x="872312" y="472732"/>
                  </a:lnTo>
                  <a:lnTo>
                    <a:pt x="890003" y="432485"/>
                  </a:lnTo>
                  <a:lnTo>
                    <a:pt x="891298" y="417106"/>
                  </a:lnTo>
                  <a:close/>
                </a:path>
                <a:path w="1274444" h="835025">
                  <a:moveTo>
                    <a:pt x="1273835" y="396735"/>
                  </a:moveTo>
                  <a:lnTo>
                    <a:pt x="1257427" y="361429"/>
                  </a:lnTo>
                  <a:lnTo>
                    <a:pt x="1204531" y="308013"/>
                  </a:lnTo>
                  <a:lnTo>
                    <a:pt x="975360" y="77571"/>
                  </a:lnTo>
                  <a:lnTo>
                    <a:pt x="922286" y="24422"/>
                  </a:lnTo>
                  <a:lnTo>
                    <a:pt x="878128" y="1701"/>
                  </a:lnTo>
                  <a:lnTo>
                    <a:pt x="860755" y="0"/>
                  </a:lnTo>
                  <a:lnTo>
                    <a:pt x="843851" y="1612"/>
                  </a:lnTo>
                  <a:lnTo>
                    <a:pt x="800582" y="23152"/>
                  </a:lnTo>
                  <a:lnTo>
                    <a:pt x="776401" y="58127"/>
                  </a:lnTo>
                  <a:lnTo>
                    <a:pt x="770255" y="91071"/>
                  </a:lnTo>
                  <a:lnTo>
                    <a:pt x="771537" y="106375"/>
                  </a:lnTo>
                  <a:lnTo>
                    <a:pt x="789101" y="146456"/>
                  </a:lnTo>
                  <a:lnTo>
                    <a:pt x="805535" y="163080"/>
                  </a:lnTo>
                  <a:lnTo>
                    <a:pt x="1058075" y="417106"/>
                  </a:lnTo>
                  <a:lnTo>
                    <a:pt x="801852" y="674789"/>
                  </a:lnTo>
                  <a:lnTo>
                    <a:pt x="801166" y="675144"/>
                  </a:lnTo>
                  <a:lnTo>
                    <a:pt x="793254" y="683044"/>
                  </a:lnTo>
                  <a:lnTo>
                    <a:pt x="792378" y="684314"/>
                  </a:lnTo>
                  <a:lnTo>
                    <a:pt x="782866" y="697611"/>
                  </a:lnTo>
                  <a:lnTo>
                    <a:pt x="776058" y="711771"/>
                  </a:lnTo>
                  <a:lnTo>
                    <a:pt x="771753" y="727163"/>
                  </a:lnTo>
                  <a:lnTo>
                    <a:pt x="770255" y="743559"/>
                  </a:lnTo>
                  <a:lnTo>
                    <a:pt x="771563" y="759015"/>
                  </a:lnTo>
                  <a:lnTo>
                    <a:pt x="789393" y="799414"/>
                  </a:lnTo>
                  <a:lnTo>
                    <a:pt x="830897" y="829513"/>
                  </a:lnTo>
                  <a:lnTo>
                    <a:pt x="860755" y="834631"/>
                  </a:lnTo>
                  <a:lnTo>
                    <a:pt x="877062" y="833145"/>
                  </a:lnTo>
                  <a:lnTo>
                    <a:pt x="919149" y="813066"/>
                  </a:lnTo>
                  <a:lnTo>
                    <a:pt x="1091869" y="639813"/>
                  </a:lnTo>
                  <a:lnTo>
                    <a:pt x="1204264" y="526808"/>
                  </a:lnTo>
                  <a:lnTo>
                    <a:pt x="1257427" y="472732"/>
                  </a:lnTo>
                  <a:lnTo>
                    <a:pt x="1273835" y="437451"/>
                  </a:lnTo>
                  <a:lnTo>
                    <a:pt x="1273835" y="396735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426301" y="2118753"/>
              <a:ext cx="819785" cy="787400"/>
            </a:xfrm>
            <a:custGeom>
              <a:avLst/>
              <a:gdLst/>
              <a:ahLst/>
              <a:cxnLst/>
              <a:rect l="l" t="t" r="r" b="b"/>
              <a:pathLst>
                <a:path w="819784" h="787400">
                  <a:moveTo>
                    <a:pt x="440321" y="383717"/>
                  </a:moveTo>
                  <a:lnTo>
                    <a:pt x="439305" y="381673"/>
                  </a:lnTo>
                  <a:lnTo>
                    <a:pt x="439305" y="377558"/>
                  </a:lnTo>
                  <a:lnTo>
                    <a:pt x="438277" y="374484"/>
                  </a:lnTo>
                  <a:lnTo>
                    <a:pt x="436232" y="370382"/>
                  </a:lnTo>
                  <a:lnTo>
                    <a:pt x="435203" y="367296"/>
                  </a:lnTo>
                  <a:lnTo>
                    <a:pt x="433158" y="363194"/>
                  </a:lnTo>
                  <a:lnTo>
                    <a:pt x="432130" y="360121"/>
                  </a:lnTo>
                  <a:lnTo>
                    <a:pt x="429056" y="353961"/>
                  </a:lnTo>
                  <a:lnTo>
                    <a:pt x="427012" y="351904"/>
                  </a:lnTo>
                  <a:lnTo>
                    <a:pt x="425983" y="349846"/>
                  </a:lnTo>
                  <a:lnTo>
                    <a:pt x="423938" y="346773"/>
                  </a:lnTo>
                  <a:lnTo>
                    <a:pt x="420865" y="343700"/>
                  </a:lnTo>
                  <a:lnTo>
                    <a:pt x="420865" y="342671"/>
                  </a:lnTo>
                  <a:lnTo>
                    <a:pt x="140195" y="26555"/>
                  </a:lnTo>
                  <a:lnTo>
                    <a:pt x="114655" y="7556"/>
                  </a:lnTo>
                  <a:lnTo>
                    <a:pt x="84886" y="0"/>
                  </a:lnTo>
                  <a:lnTo>
                    <a:pt x="54343" y="4191"/>
                  </a:lnTo>
                  <a:lnTo>
                    <a:pt x="26504" y="20408"/>
                  </a:lnTo>
                  <a:lnTo>
                    <a:pt x="7531" y="45999"/>
                  </a:lnTo>
                  <a:lnTo>
                    <a:pt x="0" y="75819"/>
                  </a:lnTo>
                  <a:lnTo>
                    <a:pt x="4178" y="106426"/>
                  </a:lnTo>
                  <a:lnTo>
                    <a:pt x="20358" y="134327"/>
                  </a:lnTo>
                  <a:lnTo>
                    <a:pt x="252869" y="392963"/>
                  </a:lnTo>
                  <a:lnTo>
                    <a:pt x="20358" y="652614"/>
                  </a:lnTo>
                  <a:lnTo>
                    <a:pt x="4178" y="680085"/>
                  </a:lnTo>
                  <a:lnTo>
                    <a:pt x="0" y="710730"/>
                  </a:lnTo>
                  <a:lnTo>
                    <a:pt x="7531" y="740803"/>
                  </a:lnTo>
                  <a:lnTo>
                    <a:pt x="38709" y="775373"/>
                  </a:lnTo>
                  <a:lnTo>
                    <a:pt x="79768" y="787069"/>
                  </a:lnTo>
                  <a:lnTo>
                    <a:pt x="96393" y="785342"/>
                  </a:lnTo>
                  <a:lnTo>
                    <a:pt x="112153" y="780262"/>
                  </a:lnTo>
                  <a:lnTo>
                    <a:pt x="126580" y="771906"/>
                  </a:lnTo>
                  <a:lnTo>
                    <a:pt x="139179" y="760374"/>
                  </a:lnTo>
                  <a:lnTo>
                    <a:pt x="420865" y="445300"/>
                  </a:lnTo>
                  <a:lnTo>
                    <a:pt x="420865" y="444271"/>
                  </a:lnTo>
                  <a:lnTo>
                    <a:pt x="421894" y="443242"/>
                  </a:lnTo>
                  <a:lnTo>
                    <a:pt x="423938" y="441198"/>
                  </a:lnTo>
                  <a:lnTo>
                    <a:pt x="424954" y="439140"/>
                  </a:lnTo>
                  <a:lnTo>
                    <a:pt x="427012" y="436067"/>
                  </a:lnTo>
                  <a:lnTo>
                    <a:pt x="428028" y="434009"/>
                  </a:lnTo>
                  <a:lnTo>
                    <a:pt x="430085" y="431952"/>
                  </a:lnTo>
                  <a:lnTo>
                    <a:pt x="432130" y="427850"/>
                  </a:lnTo>
                  <a:lnTo>
                    <a:pt x="433158" y="424776"/>
                  </a:lnTo>
                  <a:lnTo>
                    <a:pt x="435203" y="420662"/>
                  </a:lnTo>
                  <a:lnTo>
                    <a:pt x="436232" y="417588"/>
                  </a:lnTo>
                  <a:lnTo>
                    <a:pt x="438277" y="413486"/>
                  </a:lnTo>
                  <a:lnTo>
                    <a:pt x="438277" y="410400"/>
                  </a:lnTo>
                  <a:lnTo>
                    <a:pt x="439305" y="408355"/>
                  </a:lnTo>
                  <a:lnTo>
                    <a:pt x="439305" y="406298"/>
                  </a:lnTo>
                  <a:lnTo>
                    <a:pt x="440321" y="403225"/>
                  </a:lnTo>
                  <a:lnTo>
                    <a:pt x="440321" y="383717"/>
                  </a:lnTo>
                  <a:close/>
                </a:path>
                <a:path w="819784" h="787400">
                  <a:moveTo>
                    <a:pt x="819327" y="393979"/>
                  </a:moveTo>
                  <a:lnTo>
                    <a:pt x="818299" y="389877"/>
                  </a:lnTo>
                  <a:lnTo>
                    <a:pt x="818299" y="385775"/>
                  </a:lnTo>
                  <a:lnTo>
                    <a:pt x="818299" y="382689"/>
                  </a:lnTo>
                  <a:lnTo>
                    <a:pt x="817270" y="380644"/>
                  </a:lnTo>
                  <a:lnTo>
                    <a:pt x="817270" y="376542"/>
                  </a:lnTo>
                  <a:lnTo>
                    <a:pt x="816254" y="373456"/>
                  </a:lnTo>
                  <a:lnTo>
                    <a:pt x="814197" y="369354"/>
                  </a:lnTo>
                  <a:lnTo>
                    <a:pt x="813181" y="366268"/>
                  </a:lnTo>
                  <a:lnTo>
                    <a:pt x="811123" y="362165"/>
                  </a:lnTo>
                  <a:lnTo>
                    <a:pt x="810107" y="359092"/>
                  </a:lnTo>
                  <a:lnTo>
                    <a:pt x="807034" y="352933"/>
                  </a:lnTo>
                  <a:lnTo>
                    <a:pt x="804989" y="350875"/>
                  </a:lnTo>
                  <a:lnTo>
                    <a:pt x="803960" y="348830"/>
                  </a:lnTo>
                  <a:lnTo>
                    <a:pt x="801916" y="345744"/>
                  </a:lnTo>
                  <a:lnTo>
                    <a:pt x="798842" y="342671"/>
                  </a:lnTo>
                  <a:lnTo>
                    <a:pt x="798842" y="341642"/>
                  </a:lnTo>
                  <a:lnTo>
                    <a:pt x="519201" y="26555"/>
                  </a:lnTo>
                  <a:lnTo>
                    <a:pt x="493649" y="7556"/>
                  </a:lnTo>
                  <a:lnTo>
                    <a:pt x="463880" y="0"/>
                  </a:lnTo>
                  <a:lnTo>
                    <a:pt x="433349" y="4191"/>
                  </a:lnTo>
                  <a:lnTo>
                    <a:pt x="405498" y="20408"/>
                  </a:lnTo>
                  <a:lnTo>
                    <a:pt x="386537" y="45999"/>
                  </a:lnTo>
                  <a:lnTo>
                    <a:pt x="378993" y="75819"/>
                  </a:lnTo>
                  <a:lnTo>
                    <a:pt x="383171" y="106426"/>
                  </a:lnTo>
                  <a:lnTo>
                    <a:pt x="399351" y="134327"/>
                  </a:lnTo>
                  <a:lnTo>
                    <a:pt x="630847" y="392963"/>
                  </a:lnTo>
                  <a:lnTo>
                    <a:pt x="399351" y="652614"/>
                  </a:lnTo>
                  <a:lnTo>
                    <a:pt x="383171" y="680085"/>
                  </a:lnTo>
                  <a:lnTo>
                    <a:pt x="378993" y="710730"/>
                  </a:lnTo>
                  <a:lnTo>
                    <a:pt x="386537" y="740803"/>
                  </a:lnTo>
                  <a:lnTo>
                    <a:pt x="417715" y="775373"/>
                  </a:lnTo>
                  <a:lnTo>
                    <a:pt x="458762" y="787069"/>
                  </a:lnTo>
                  <a:lnTo>
                    <a:pt x="475399" y="785342"/>
                  </a:lnTo>
                  <a:lnTo>
                    <a:pt x="491159" y="780262"/>
                  </a:lnTo>
                  <a:lnTo>
                    <a:pt x="505574" y="771906"/>
                  </a:lnTo>
                  <a:lnTo>
                    <a:pt x="518172" y="760374"/>
                  </a:lnTo>
                  <a:lnTo>
                    <a:pt x="799858" y="445300"/>
                  </a:lnTo>
                  <a:lnTo>
                    <a:pt x="799858" y="444271"/>
                  </a:lnTo>
                  <a:lnTo>
                    <a:pt x="802932" y="441198"/>
                  </a:lnTo>
                  <a:lnTo>
                    <a:pt x="803960" y="439140"/>
                  </a:lnTo>
                  <a:lnTo>
                    <a:pt x="806005" y="436067"/>
                  </a:lnTo>
                  <a:lnTo>
                    <a:pt x="807034" y="434009"/>
                  </a:lnTo>
                  <a:lnTo>
                    <a:pt x="809078" y="431952"/>
                  </a:lnTo>
                  <a:lnTo>
                    <a:pt x="811123" y="427850"/>
                  </a:lnTo>
                  <a:lnTo>
                    <a:pt x="812152" y="424776"/>
                  </a:lnTo>
                  <a:lnTo>
                    <a:pt x="814197" y="420662"/>
                  </a:lnTo>
                  <a:lnTo>
                    <a:pt x="815225" y="417588"/>
                  </a:lnTo>
                  <a:lnTo>
                    <a:pt x="817270" y="413486"/>
                  </a:lnTo>
                  <a:lnTo>
                    <a:pt x="817270" y="410400"/>
                  </a:lnTo>
                  <a:lnTo>
                    <a:pt x="818299" y="408355"/>
                  </a:lnTo>
                  <a:lnTo>
                    <a:pt x="818299" y="406298"/>
                  </a:lnTo>
                  <a:lnTo>
                    <a:pt x="819327" y="403225"/>
                  </a:lnTo>
                  <a:lnTo>
                    <a:pt x="819327" y="393979"/>
                  </a:lnTo>
                  <a:close/>
                </a:path>
              </a:pathLst>
            </a:custGeom>
            <a:solidFill>
              <a:srgbClr val="F06925">
                <a:alpha val="509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186996" y="3005620"/>
            <a:ext cx="8092440" cy="6837680"/>
            <a:chOff x="1186996" y="3005620"/>
            <a:chExt cx="8092440" cy="6837680"/>
          </a:xfrm>
        </p:grpSpPr>
        <p:sp>
          <p:nvSpPr>
            <p:cNvPr id="9" name="object 9" descr=""/>
            <p:cNvSpPr/>
            <p:nvPr/>
          </p:nvSpPr>
          <p:spPr>
            <a:xfrm>
              <a:off x="1328690" y="3005620"/>
              <a:ext cx="1168400" cy="76200"/>
            </a:xfrm>
            <a:custGeom>
              <a:avLst/>
              <a:gdLst/>
              <a:ahLst/>
              <a:cxnLst/>
              <a:rect l="l" t="t" r="r" b="b"/>
              <a:pathLst>
                <a:path w="1168400" h="76200">
                  <a:moveTo>
                    <a:pt x="1129874" y="76200"/>
                  </a:moveTo>
                  <a:lnTo>
                    <a:pt x="38100" y="76200"/>
                  </a:lnTo>
                  <a:lnTo>
                    <a:pt x="30498" y="75502"/>
                  </a:lnTo>
                  <a:lnTo>
                    <a:pt x="697" y="45701"/>
                  </a:lnTo>
                  <a:lnTo>
                    <a:pt x="0" y="38100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100" y="0"/>
                  </a:lnTo>
                  <a:lnTo>
                    <a:pt x="1129874" y="0"/>
                  </a:lnTo>
                  <a:lnTo>
                    <a:pt x="1165184" y="23474"/>
                  </a:lnTo>
                  <a:lnTo>
                    <a:pt x="1167974" y="38100"/>
                  </a:lnTo>
                  <a:lnTo>
                    <a:pt x="1167276" y="45701"/>
                  </a:lnTo>
                  <a:lnTo>
                    <a:pt x="1137475" y="75502"/>
                  </a:lnTo>
                  <a:lnTo>
                    <a:pt x="1129874" y="76200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86996" y="3081820"/>
              <a:ext cx="8092440" cy="6761480"/>
            </a:xfrm>
            <a:custGeom>
              <a:avLst/>
              <a:gdLst/>
              <a:ahLst/>
              <a:cxnLst/>
              <a:rect l="l" t="t" r="r" b="b"/>
              <a:pathLst>
                <a:path w="8092440" h="6761480">
                  <a:moveTo>
                    <a:pt x="7321635" y="6761401"/>
                  </a:moveTo>
                  <a:lnTo>
                    <a:pt x="770735" y="6761401"/>
                  </a:lnTo>
                  <a:lnTo>
                    <a:pt x="732832" y="6757341"/>
                  </a:lnTo>
                  <a:lnTo>
                    <a:pt x="695111" y="6745160"/>
                  </a:lnTo>
                  <a:lnTo>
                    <a:pt x="657573" y="6724861"/>
                  </a:lnTo>
                  <a:lnTo>
                    <a:pt x="620218" y="6696441"/>
                  </a:lnTo>
                  <a:lnTo>
                    <a:pt x="590580" y="6667959"/>
                  </a:lnTo>
                  <a:lnTo>
                    <a:pt x="561287" y="6634479"/>
                  </a:lnTo>
                  <a:lnTo>
                    <a:pt x="532340" y="6596003"/>
                  </a:lnTo>
                  <a:lnTo>
                    <a:pt x="503740" y="6552530"/>
                  </a:lnTo>
                  <a:lnTo>
                    <a:pt x="475485" y="6504059"/>
                  </a:lnTo>
                  <a:lnTo>
                    <a:pt x="455570" y="6466478"/>
                  </a:lnTo>
                  <a:lnTo>
                    <a:pt x="435942" y="6426548"/>
                  </a:lnTo>
                  <a:lnTo>
                    <a:pt x="416600" y="6384267"/>
                  </a:lnTo>
                  <a:lnTo>
                    <a:pt x="397545" y="6339637"/>
                  </a:lnTo>
                  <a:lnTo>
                    <a:pt x="378776" y="6292657"/>
                  </a:lnTo>
                  <a:lnTo>
                    <a:pt x="360294" y="6243328"/>
                  </a:lnTo>
                  <a:lnTo>
                    <a:pt x="328175" y="6149918"/>
                  </a:lnTo>
                  <a:lnTo>
                    <a:pt x="301027" y="6062717"/>
                  </a:lnTo>
                  <a:lnTo>
                    <a:pt x="274813" y="5970534"/>
                  </a:lnTo>
                  <a:lnTo>
                    <a:pt x="249532" y="5873366"/>
                  </a:lnTo>
                  <a:lnTo>
                    <a:pt x="214553" y="5723713"/>
                  </a:lnTo>
                  <a:lnTo>
                    <a:pt x="184041" y="5576234"/>
                  </a:lnTo>
                  <a:lnTo>
                    <a:pt x="155602" y="5421302"/>
                  </a:lnTo>
                  <a:lnTo>
                    <a:pt x="122290" y="5212560"/>
                  </a:lnTo>
                  <a:lnTo>
                    <a:pt x="90303" y="4974369"/>
                  </a:lnTo>
                  <a:lnTo>
                    <a:pt x="62877" y="4725495"/>
                  </a:lnTo>
                  <a:lnTo>
                    <a:pt x="37679" y="4435001"/>
                  </a:lnTo>
                  <a:lnTo>
                    <a:pt x="18933" y="4140277"/>
                  </a:lnTo>
                  <a:lnTo>
                    <a:pt x="6315" y="3838669"/>
                  </a:lnTo>
                  <a:lnTo>
                    <a:pt x="0" y="3534038"/>
                  </a:lnTo>
                  <a:lnTo>
                    <a:pt x="0" y="3227363"/>
                  </a:lnTo>
                  <a:lnTo>
                    <a:pt x="6315" y="2922731"/>
                  </a:lnTo>
                  <a:lnTo>
                    <a:pt x="18933" y="2621123"/>
                  </a:lnTo>
                  <a:lnTo>
                    <a:pt x="37679" y="2326399"/>
                  </a:lnTo>
                  <a:lnTo>
                    <a:pt x="57939" y="2086962"/>
                  </a:lnTo>
                  <a:lnTo>
                    <a:pt x="84453" y="1835950"/>
                  </a:lnTo>
                  <a:lnTo>
                    <a:pt x="115528" y="1595623"/>
                  </a:lnTo>
                  <a:lnTo>
                    <a:pt x="146583" y="1393398"/>
                  </a:lnTo>
                  <a:lnTo>
                    <a:pt x="174331" y="1235981"/>
                  </a:lnTo>
                  <a:lnTo>
                    <a:pt x="204152" y="1086018"/>
                  </a:lnTo>
                  <a:lnTo>
                    <a:pt x="237242" y="938486"/>
                  </a:lnTo>
                  <a:lnTo>
                    <a:pt x="262056" y="838827"/>
                  </a:lnTo>
                  <a:lnTo>
                    <a:pt x="287803" y="744151"/>
                  </a:lnTo>
                  <a:lnTo>
                    <a:pt x="314484" y="654459"/>
                  </a:lnTo>
                  <a:lnTo>
                    <a:pt x="342099" y="569750"/>
                  </a:lnTo>
                  <a:lnTo>
                    <a:pt x="360294" y="518071"/>
                  </a:lnTo>
                  <a:lnTo>
                    <a:pt x="378776" y="468742"/>
                  </a:lnTo>
                  <a:lnTo>
                    <a:pt x="397545" y="421762"/>
                  </a:lnTo>
                  <a:lnTo>
                    <a:pt x="416600" y="377132"/>
                  </a:lnTo>
                  <a:lnTo>
                    <a:pt x="435942" y="334852"/>
                  </a:lnTo>
                  <a:lnTo>
                    <a:pt x="455570" y="294921"/>
                  </a:lnTo>
                  <a:lnTo>
                    <a:pt x="475485" y="257340"/>
                  </a:lnTo>
                  <a:lnTo>
                    <a:pt x="503740" y="208870"/>
                  </a:lnTo>
                  <a:lnTo>
                    <a:pt x="532340" y="165396"/>
                  </a:lnTo>
                  <a:lnTo>
                    <a:pt x="561287" y="126920"/>
                  </a:lnTo>
                  <a:lnTo>
                    <a:pt x="590580" y="93441"/>
                  </a:lnTo>
                  <a:lnTo>
                    <a:pt x="620218" y="64959"/>
                  </a:lnTo>
                  <a:lnTo>
                    <a:pt x="657573" y="36539"/>
                  </a:lnTo>
                  <a:lnTo>
                    <a:pt x="695111" y="16239"/>
                  </a:lnTo>
                  <a:lnTo>
                    <a:pt x="732832" y="4059"/>
                  </a:lnTo>
                  <a:lnTo>
                    <a:pt x="770735" y="0"/>
                  </a:lnTo>
                  <a:lnTo>
                    <a:pt x="7321635" y="0"/>
                  </a:lnTo>
                  <a:lnTo>
                    <a:pt x="7359538" y="4059"/>
                  </a:lnTo>
                  <a:lnTo>
                    <a:pt x="7397259" y="16239"/>
                  </a:lnTo>
                  <a:lnTo>
                    <a:pt x="7434797" y="36539"/>
                  </a:lnTo>
                  <a:lnTo>
                    <a:pt x="7472153" y="64959"/>
                  </a:lnTo>
                  <a:lnTo>
                    <a:pt x="7501791" y="93441"/>
                  </a:lnTo>
                  <a:lnTo>
                    <a:pt x="7531083" y="126920"/>
                  </a:lnTo>
                  <a:lnTo>
                    <a:pt x="7560030" y="165396"/>
                  </a:lnTo>
                  <a:lnTo>
                    <a:pt x="7588630" y="208870"/>
                  </a:lnTo>
                  <a:lnTo>
                    <a:pt x="7616885" y="257340"/>
                  </a:lnTo>
                  <a:lnTo>
                    <a:pt x="7636800" y="294921"/>
                  </a:lnTo>
                  <a:lnTo>
                    <a:pt x="7656429" y="334852"/>
                  </a:lnTo>
                  <a:lnTo>
                    <a:pt x="7675770" y="377132"/>
                  </a:lnTo>
                  <a:lnTo>
                    <a:pt x="7694826" y="421762"/>
                  </a:lnTo>
                  <a:lnTo>
                    <a:pt x="7713594" y="468742"/>
                  </a:lnTo>
                  <a:lnTo>
                    <a:pt x="7732076" y="518071"/>
                  </a:lnTo>
                  <a:lnTo>
                    <a:pt x="7764195" y="611482"/>
                  </a:lnTo>
                  <a:lnTo>
                    <a:pt x="7791343" y="698682"/>
                  </a:lnTo>
                  <a:lnTo>
                    <a:pt x="7817557" y="790866"/>
                  </a:lnTo>
                  <a:lnTo>
                    <a:pt x="7842838" y="888033"/>
                  </a:lnTo>
                  <a:lnTo>
                    <a:pt x="7877817" y="1037687"/>
                  </a:lnTo>
                  <a:lnTo>
                    <a:pt x="7908329" y="1185165"/>
                  </a:lnTo>
                  <a:lnTo>
                    <a:pt x="7936769" y="1340098"/>
                  </a:lnTo>
                  <a:lnTo>
                    <a:pt x="7970080" y="1548840"/>
                  </a:lnTo>
                  <a:lnTo>
                    <a:pt x="8002067" y="1787030"/>
                  </a:lnTo>
                  <a:lnTo>
                    <a:pt x="8029493" y="2035905"/>
                  </a:lnTo>
                  <a:lnTo>
                    <a:pt x="8054691" y="2326399"/>
                  </a:lnTo>
                  <a:lnTo>
                    <a:pt x="8073436" y="2621123"/>
                  </a:lnTo>
                  <a:lnTo>
                    <a:pt x="8086055" y="2922731"/>
                  </a:lnTo>
                  <a:lnTo>
                    <a:pt x="8092371" y="3227363"/>
                  </a:lnTo>
                  <a:lnTo>
                    <a:pt x="8092371" y="3534038"/>
                  </a:lnTo>
                  <a:lnTo>
                    <a:pt x="8086055" y="3838669"/>
                  </a:lnTo>
                  <a:lnTo>
                    <a:pt x="8073436" y="4140277"/>
                  </a:lnTo>
                  <a:lnTo>
                    <a:pt x="8054691" y="4435001"/>
                  </a:lnTo>
                  <a:lnTo>
                    <a:pt x="8034431" y="4674438"/>
                  </a:lnTo>
                  <a:lnTo>
                    <a:pt x="8007917" y="4925449"/>
                  </a:lnTo>
                  <a:lnTo>
                    <a:pt x="7976842" y="5165776"/>
                  </a:lnTo>
                  <a:lnTo>
                    <a:pt x="7945788" y="5368001"/>
                  </a:lnTo>
                  <a:lnTo>
                    <a:pt x="7918039" y="5525418"/>
                  </a:lnTo>
                  <a:lnTo>
                    <a:pt x="7888218" y="5675381"/>
                  </a:lnTo>
                  <a:lnTo>
                    <a:pt x="7855129" y="5822914"/>
                  </a:lnTo>
                  <a:lnTo>
                    <a:pt x="7830314" y="5922573"/>
                  </a:lnTo>
                  <a:lnTo>
                    <a:pt x="7804567" y="6017249"/>
                  </a:lnTo>
                  <a:lnTo>
                    <a:pt x="7777886" y="6106941"/>
                  </a:lnTo>
                  <a:lnTo>
                    <a:pt x="7750271" y="6191649"/>
                  </a:lnTo>
                  <a:lnTo>
                    <a:pt x="7732076" y="6243328"/>
                  </a:lnTo>
                  <a:lnTo>
                    <a:pt x="7713594" y="6292657"/>
                  </a:lnTo>
                  <a:lnTo>
                    <a:pt x="7694826" y="6339637"/>
                  </a:lnTo>
                  <a:lnTo>
                    <a:pt x="7675770" y="6384267"/>
                  </a:lnTo>
                  <a:lnTo>
                    <a:pt x="7656429" y="6426548"/>
                  </a:lnTo>
                  <a:lnTo>
                    <a:pt x="7636800" y="6466479"/>
                  </a:lnTo>
                  <a:lnTo>
                    <a:pt x="7616885" y="6504060"/>
                  </a:lnTo>
                  <a:lnTo>
                    <a:pt x="7588630" y="6552530"/>
                  </a:lnTo>
                  <a:lnTo>
                    <a:pt x="7560030" y="6596004"/>
                  </a:lnTo>
                  <a:lnTo>
                    <a:pt x="7531083" y="6634480"/>
                  </a:lnTo>
                  <a:lnTo>
                    <a:pt x="7501791" y="6667959"/>
                  </a:lnTo>
                  <a:lnTo>
                    <a:pt x="7472153" y="6696441"/>
                  </a:lnTo>
                  <a:lnTo>
                    <a:pt x="7434797" y="6724861"/>
                  </a:lnTo>
                  <a:lnTo>
                    <a:pt x="7397259" y="6745160"/>
                  </a:lnTo>
                  <a:lnTo>
                    <a:pt x="7359538" y="6757341"/>
                  </a:lnTo>
                  <a:lnTo>
                    <a:pt x="7321635" y="6761401"/>
                  </a:lnTo>
                  <a:close/>
                </a:path>
              </a:pathLst>
            </a:custGeom>
            <a:solidFill>
              <a:srgbClr val="E7E9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846" y="4418601"/>
              <a:ext cx="142875" cy="1428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846" y="5590176"/>
              <a:ext cx="142875" cy="1428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846" y="6761751"/>
              <a:ext cx="142875" cy="1428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846" y="8323851"/>
              <a:ext cx="142875" cy="14287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585628" y="2808985"/>
            <a:ext cx="6783070" cy="660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ts val="9745"/>
              </a:lnSpc>
              <a:spcBef>
                <a:spcPts val="105"/>
              </a:spcBef>
            </a:pPr>
            <a:r>
              <a:rPr dirty="0" baseline="-6320" sz="12525" spc="-367" b="1">
                <a:solidFill>
                  <a:srgbClr val="004E98"/>
                </a:solidFill>
                <a:latin typeface="Arial"/>
                <a:cs typeface="Arial"/>
              </a:rPr>
              <a:t>01</a:t>
            </a:r>
            <a:r>
              <a:rPr dirty="0" baseline="-6320" sz="12525" spc="-1829" b="1">
                <a:solidFill>
                  <a:srgbClr val="004E98"/>
                </a:solidFill>
                <a:latin typeface="Arial"/>
                <a:cs typeface="Arial"/>
              </a:rPr>
              <a:t> </a:t>
            </a:r>
            <a:r>
              <a:rPr dirty="0" sz="5100" spc="-525">
                <a:solidFill>
                  <a:srgbClr val="004E98"/>
                </a:solidFill>
                <a:latin typeface="Arial Black"/>
                <a:cs typeface="Arial Black"/>
              </a:rPr>
              <a:t>Challenges</a:t>
            </a:r>
            <a:endParaRPr sz="5100">
              <a:latin typeface="Arial Black"/>
              <a:cs typeface="Arial Black"/>
            </a:endParaRPr>
          </a:p>
          <a:p>
            <a:pPr marL="1019175" marR="30480">
              <a:lnSpc>
                <a:spcPct val="73000"/>
              </a:lnSpc>
              <a:spcBef>
                <a:spcPts val="1265"/>
              </a:spcBef>
            </a:pPr>
            <a:r>
              <a:rPr dirty="0" sz="3600" spc="-400">
                <a:solidFill>
                  <a:srgbClr val="004E98"/>
                </a:solidFill>
                <a:latin typeface="Arial Black"/>
                <a:cs typeface="Arial Black"/>
              </a:rPr>
              <a:t>Scalabilit</a:t>
            </a:r>
            <a:r>
              <a:rPr dirty="0" sz="4750" spc="-400" b="1">
                <a:solidFill>
                  <a:srgbClr val="004E98"/>
                </a:solidFill>
                <a:latin typeface="Courier New"/>
                <a:cs typeface="Courier New"/>
              </a:rPr>
              <a:t>y</a:t>
            </a:r>
            <a:r>
              <a:rPr dirty="0" sz="4750" spc="-2250" b="1">
                <a:solidFill>
                  <a:srgbClr val="004E98"/>
                </a:solidFill>
                <a:latin typeface="Courier New"/>
                <a:cs typeface="Courier New"/>
              </a:rPr>
              <a:t> </a:t>
            </a:r>
            <a:r>
              <a:rPr dirty="0" sz="4750" spc="-565" b="1">
                <a:solidFill>
                  <a:srgbClr val="004E98"/>
                </a:solidFill>
                <a:latin typeface="Courier New"/>
                <a:cs typeface="Courier New"/>
              </a:rPr>
              <a:t>v</a:t>
            </a:r>
            <a:r>
              <a:rPr dirty="0" sz="3600" spc="-565">
                <a:solidFill>
                  <a:srgbClr val="004E98"/>
                </a:solidFill>
                <a:latin typeface="Arial Black"/>
                <a:cs typeface="Arial Black"/>
              </a:rPr>
              <a:t>s</a:t>
            </a:r>
            <a:r>
              <a:rPr dirty="0" sz="2950" spc="-565" b="1">
                <a:solidFill>
                  <a:srgbClr val="004E98"/>
                </a:solidFill>
                <a:latin typeface="Tahoma"/>
                <a:cs typeface="Tahoma"/>
              </a:rPr>
              <a:t>.</a:t>
            </a:r>
            <a:r>
              <a:rPr dirty="0" sz="2950" spc="-285" b="1">
                <a:solidFill>
                  <a:srgbClr val="004E98"/>
                </a:solidFill>
                <a:latin typeface="Tahoma"/>
                <a:cs typeface="Tahoma"/>
              </a:rPr>
              <a:t> </a:t>
            </a:r>
            <a:r>
              <a:rPr dirty="0" sz="3600" spc="-450">
                <a:solidFill>
                  <a:srgbClr val="004E98"/>
                </a:solidFill>
                <a:latin typeface="Arial Black"/>
                <a:cs typeface="Arial Black"/>
              </a:rPr>
              <a:t>Theor</a:t>
            </a:r>
            <a:r>
              <a:rPr dirty="0" sz="4750" spc="-450" b="1">
                <a:solidFill>
                  <a:srgbClr val="004E98"/>
                </a:solidFill>
                <a:latin typeface="Courier New"/>
                <a:cs typeface="Courier New"/>
              </a:rPr>
              <a:t>y</a:t>
            </a:r>
            <a:r>
              <a:rPr dirty="0" sz="2950" spc="-450" b="1">
                <a:solidFill>
                  <a:srgbClr val="004E98"/>
                </a:solidFill>
                <a:latin typeface="Tahoma"/>
                <a:cs typeface="Tahoma"/>
              </a:rPr>
              <a:t>:</a:t>
            </a:r>
            <a:r>
              <a:rPr dirty="0" sz="2950" spc="-130" b="1">
                <a:solidFill>
                  <a:srgbClr val="004E98"/>
                </a:solidFill>
                <a:latin typeface="Tahoma"/>
                <a:cs typeface="Tahoma"/>
              </a:rPr>
              <a:t> </a:t>
            </a:r>
            <a:r>
              <a:rPr dirty="0" sz="3400" spc="-25">
                <a:solidFill>
                  <a:srgbClr val="004E98"/>
                </a:solidFill>
                <a:latin typeface="Lucida Sans Unicode"/>
                <a:cs typeface="Lucida Sans Unicode"/>
              </a:rPr>
              <a:t>ToC </a:t>
            </a:r>
            <a:r>
              <a:rPr dirty="0" sz="3400" spc="-35">
                <a:solidFill>
                  <a:srgbClr val="004E98"/>
                </a:solidFill>
                <a:latin typeface="Lucida Sans Unicode"/>
                <a:cs typeface="Lucida Sans Unicode"/>
              </a:rPr>
              <a:t>offers</a:t>
            </a:r>
            <a:r>
              <a:rPr dirty="0" sz="3400" spc="-42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25">
                <a:solidFill>
                  <a:srgbClr val="004E98"/>
                </a:solidFill>
                <a:latin typeface="Lucida Sans Unicode"/>
                <a:cs typeface="Lucida Sans Unicode"/>
              </a:rPr>
              <a:t>guarantees</a:t>
            </a:r>
            <a:r>
              <a:rPr dirty="0" sz="2950" spc="-25">
                <a:solidFill>
                  <a:srgbClr val="004E98"/>
                </a:solidFill>
                <a:latin typeface="Arial MT"/>
                <a:cs typeface="Arial MT"/>
              </a:rPr>
              <a:t>;</a:t>
            </a:r>
            <a:r>
              <a:rPr dirty="0" sz="2950" spc="-95">
                <a:solidFill>
                  <a:srgbClr val="004E98"/>
                </a:solidFill>
                <a:latin typeface="Arial MT"/>
                <a:cs typeface="Arial MT"/>
              </a:rPr>
              <a:t> </a:t>
            </a:r>
            <a:r>
              <a:rPr dirty="0" sz="3400" spc="-155">
                <a:solidFill>
                  <a:srgbClr val="004E98"/>
                </a:solidFill>
                <a:latin typeface="Lucida Sans Unicode"/>
                <a:cs typeface="Lucida Sans Unicode"/>
              </a:rPr>
              <a:t>AI</a:t>
            </a:r>
            <a:r>
              <a:rPr dirty="0" sz="3400" spc="-280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20">
                <a:solidFill>
                  <a:srgbClr val="004E98"/>
                </a:solidFill>
                <a:latin typeface="Lucida Sans Unicode"/>
                <a:cs typeface="Lucida Sans Unicode"/>
              </a:rPr>
              <a:t>prefers </a:t>
            </a:r>
            <a:r>
              <a:rPr dirty="0" sz="3400" spc="-40">
                <a:solidFill>
                  <a:srgbClr val="004E98"/>
                </a:solidFill>
                <a:latin typeface="Lucida Sans Unicode"/>
                <a:cs typeface="Lucida Sans Unicode"/>
              </a:rPr>
              <a:t>empirical</a:t>
            </a:r>
            <a:r>
              <a:rPr dirty="0" sz="3400" spc="-254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0">
                <a:solidFill>
                  <a:srgbClr val="004E98"/>
                </a:solidFill>
                <a:latin typeface="Lucida Sans Unicode"/>
                <a:cs typeface="Lucida Sans Unicode"/>
              </a:rPr>
              <a:t>performance</a:t>
            </a:r>
            <a:r>
              <a:rPr dirty="0" sz="2950" spc="-10">
                <a:solidFill>
                  <a:srgbClr val="004E98"/>
                </a:solidFill>
                <a:latin typeface="Arial MT"/>
                <a:cs typeface="Arial MT"/>
              </a:rPr>
              <a:t>.</a:t>
            </a:r>
            <a:endParaRPr sz="2950">
              <a:latin typeface="Arial MT"/>
              <a:cs typeface="Arial MT"/>
            </a:endParaRPr>
          </a:p>
          <a:p>
            <a:pPr marL="1019175">
              <a:lnSpc>
                <a:spcPts val="2710"/>
              </a:lnSpc>
            </a:pPr>
            <a:r>
              <a:rPr dirty="0" sz="3600" spc="-355">
                <a:solidFill>
                  <a:srgbClr val="004E98"/>
                </a:solidFill>
                <a:latin typeface="Arial Black"/>
                <a:cs typeface="Arial Black"/>
              </a:rPr>
              <a:t>Intractabilit</a:t>
            </a:r>
            <a:r>
              <a:rPr dirty="0" sz="4750" spc="-355" b="1">
                <a:solidFill>
                  <a:srgbClr val="004E98"/>
                </a:solidFill>
                <a:latin typeface="Courier New"/>
                <a:cs typeface="Courier New"/>
              </a:rPr>
              <a:t>y</a:t>
            </a:r>
            <a:r>
              <a:rPr dirty="0" sz="2950" spc="-355" b="1">
                <a:solidFill>
                  <a:srgbClr val="004E98"/>
                </a:solidFill>
                <a:latin typeface="Tahoma"/>
                <a:cs typeface="Tahoma"/>
              </a:rPr>
              <a:t>:</a:t>
            </a:r>
            <a:r>
              <a:rPr dirty="0" sz="2950" spc="-80" b="1">
                <a:solidFill>
                  <a:srgbClr val="004E98"/>
                </a:solidFill>
                <a:latin typeface="Tahoma"/>
                <a:cs typeface="Tahoma"/>
              </a:rPr>
              <a:t> </a:t>
            </a:r>
            <a:r>
              <a:rPr dirty="0" sz="3400" spc="-330">
                <a:solidFill>
                  <a:srgbClr val="004E98"/>
                </a:solidFill>
                <a:latin typeface="Lucida Sans Unicode"/>
                <a:cs typeface="Lucida Sans Unicode"/>
              </a:rPr>
              <a:t>Man</a:t>
            </a:r>
            <a:r>
              <a:rPr dirty="0" sz="4750" spc="-330">
                <a:solidFill>
                  <a:srgbClr val="004E98"/>
                </a:solidFill>
                <a:latin typeface="Verdana"/>
                <a:cs typeface="Verdana"/>
              </a:rPr>
              <a:t>y</a:t>
            </a:r>
            <a:r>
              <a:rPr dirty="0" sz="4750" spc="-1015">
                <a:solidFill>
                  <a:srgbClr val="004E98"/>
                </a:solidFill>
                <a:latin typeface="Verdana"/>
                <a:cs typeface="Verdana"/>
              </a:rPr>
              <a:t> </a:t>
            </a:r>
            <a:r>
              <a:rPr dirty="0" sz="3400" spc="-155">
                <a:solidFill>
                  <a:srgbClr val="004E98"/>
                </a:solidFill>
                <a:latin typeface="Lucida Sans Unicode"/>
                <a:cs typeface="Lucida Sans Unicode"/>
              </a:rPr>
              <a:t>AI</a:t>
            </a:r>
            <a:r>
              <a:rPr dirty="0" sz="3400" spc="-37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0">
                <a:solidFill>
                  <a:srgbClr val="004E98"/>
                </a:solidFill>
                <a:latin typeface="Lucida Sans Unicode"/>
                <a:cs typeface="Lucida Sans Unicode"/>
              </a:rPr>
              <a:t>tasks</a:t>
            </a:r>
            <a:endParaRPr sz="3400">
              <a:latin typeface="Lucida Sans Unicode"/>
              <a:cs typeface="Lucida Sans Unicode"/>
            </a:endParaRPr>
          </a:p>
          <a:p>
            <a:pPr marL="1019175" marR="1155065">
              <a:lnSpc>
                <a:spcPct val="75400"/>
              </a:lnSpc>
              <a:spcBef>
                <a:spcPts val="365"/>
              </a:spcBef>
            </a:pPr>
            <a:r>
              <a:rPr dirty="0" sz="3400" spc="-30">
                <a:solidFill>
                  <a:srgbClr val="004E98"/>
                </a:solidFill>
                <a:latin typeface="Lucida Sans Unicode"/>
                <a:cs typeface="Lucida Sans Unicode"/>
              </a:rPr>
              <a:t>are</a:t>
            </a:r>
            <a:r>
              <a:rPr dirty="0" sz="3400" spc="-380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95">
                <a:solidFill>
                  <a:srgbClr val="004E98"/>
                </a:solidFill>
                <a:latin typeface="Lucida Sans Unicode"/>
                <a:cs typeface="Lucida Sans Unicode"/>
              </a:rPr>
              <a:t>NP</a:t>
            </a:r>
            <a:r>
              <a:rPr dirty="0" sz="2950" spc="95">
                <a:solidFill>
                  <a:srgbClr val="004E98"/>
                </a:solidFill>
                <a:latin typeface="Arial MT"/>
                <a:cs typeface="Arial MT"/>
              </a:rPr>
              <a:t>-</a:t>
            </a:r>
            <a:r>
              <a:rPr dirty="0" sz="3400" spc="-20">
                <a:solidFill>
                  <a:srgbClr val="004E98"/>
                </a:solidFill>
                <a:latin typeface="Lucida Sans Unicode"/>
                <a:cs typeface="Lucida Sans Unicode"/>
              </a:rPr>
              <a:t>hard</a:t>
            </a:r>
            <a:r>
              <a:rPr dirty="0" sz="2950" spc="-20">
                <a:solidFill>
                  <a:srgbClr val="004E98"/>
                </a:solidFill>
                <a:latin typeface="Arial MT"/>
                <a:cs typeface="Arial MT"/>
              </a:rPr>
              <a:t>;</a:t>
            </a:r>
            <a:r>
              <a:rPr dirty="0" sz="2950" spc="-130">
                <a:solidFill>
                  <a:srgbClr val="004E98"/>
                </a:solidFill>
                <a:latin typeface="Arial MT"/>
                <a:cs typeface="Arial MT"/>
              </a:rPr>
              <a:t> </a:t>
            </a:r>
            <a:r>
              <a:rPr dirty="0" sz="3400" spc="-20">
                <a:solidFill>
                  <a:srgbClr val="004E98"/>
                </a:solidFill>
                <a:latin typeface="Lucida Sans Unicode"/>
                <a:cs typeface="Lucida Sans Unicode"/>
              </a:rPr>
              <a:t>heuristics </a:t>
            </a:r>
            <a:r>
              <a:rPr dirty="0" sz="3400" spc="-45">
                <a:solidFill>
                  <a:srgbClr val="004E98"/>
                </a:solidFill>
                <a:latin typeface="Lucida Sans Unicode"/>
                <a:cs typeface="Lucida Sans Unicode"/>
              </a:rPr>
              <a:t>dominate</a:t>
            </a:r>
            <a:r>
              <a:rPr dirty="0" sz="3400" spc="-33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0">
                <a:solidFill>
                  <a:srgbClr val="004E98"/>
                </a:solidFill>
                <a:latin typeface="Lucida Sans Unicode"/>
                <a:cs typeface="Lucida Sans Unicode"/>
              </a:rPr>
              <a:t>practice</a:t>
            </a:r>
            <a:r>
              <a:rPr dirty="0" sz="2950" spc="-10">
                <a:solidFill>
                  <a:srgbClr val="004E98"/>
                </a:solidFill>
                <a:latin typeface="Arial MT"/>
                <a:cs typeface="Arial MT"/>
              </a:rPr>
              <a:t>.</a:t>
            </a:r>
            <a:endParaRPr sz="2950">
              <a:latin typeface="Arial MT"/>
              <a:cs typeface="Arial MT"/>
            </a:endParaRPr>
          </a:p>
          <a:p>
            <a:pPr marL="1019175" marR="581025">
              <a:lnSpc>
                <a:spcPct val="53900"/>
              </a:lnSpc>
              <a:spcBef>
                <a:spcPts val="275"/>
              </a:spcBef>
            </a:pPr>
            <a:r>
              <a:rPr dirty="0" sz="3600" spc="-370">
                <a:solidFill>
                  <a:srgbClr val="004E98"/>
                </a:solidFill>
                <a:latin typeface="Arial Black"/>
                <a:cs typeface="Arial Black"/>
              </a:rPr>
              <a:t>Black</a:t>
            </a:r>
            <a:r>
              <a:rPr dirty="0" sz="2950" spc="-370" b="1">
                <a:solidFill>
                  <a:srgbClr val="004E98"/>
                </a:solidFill>
                <a:latin typeface="Tahoma"/>
                <a:cs typeface="Tahoma"/>
              </a:rPr>
              <a:t>-</a:t>
            </a:r>
            <a:r>
              <a:rPr dirty="0" sz="3600" spc="-550">
                <a:solidFill>
                  <a:srgbClr val="004E98"/>
                </a:solidFill>
                <a:latin typeface="Arial Black"/>
                <a:cs typeface="Arial Black"/>
              </a:rPr>
              <a:t>bo</a:t>
            </a:r>
            <a:r>
              <a:rPr dirty="0" sz="4750" spc="-550" b="1">
                <a:solidFill>
                  <a:srgbClr val="004E98"/>
                </a:solidFill>
                <a:latin typeface="Courier New"/>
                <a:cs typeface="Courier New"/>
              </a:rPr>
              <a:t>x</a:t>
            </a:r>
            <a:r>
              <a:rPr dirty="0" sz="4750" spc="-2170" b="1">
                <a:solidFill>
                  <a:srgbClr val="004E98"/>
                </a:solidFill>
                <a:latin typeface="Courier New"/>
                <a:cs typeface="Courier New"/>
              </a:rPr>
              <a:t> </a:t>
            </a:r>
            <a:r>
              <a:rPr dirty="0" sz="3600" spc="-365">
                <a:solidFill>
                  <a:srgbClr val="004E98"/>
                </a:solidFill>
                <a:latin typeface="Arial Black"/>
                <a:cs typeface="Arial Black"/>
              </a:rPr>
              <a:t>Models</a:t>
            </a:r>
            <a:r>
              <a:rPr dirty="0" sz="2950" spc="-365" b="1">
                <a:solidFill>
                  <a:srgbClr val="004E98"/>
                </a:solidFill>
                <a:latin typeface="Tahoma"/>
                <a:cs typeface="Tahoma"/>
              </a:rPr>
              <a:t>:</a:t>
            </a:r>
            <a:r>
              <a:rPr dirty="0" sz="2950" spc="-70" b="1">
                <a:solidFill>
                  <a:srgbClr val="004E98"/>
                </a:solidFill>
                <a:latin typeface="Tahoma"/>
                <a:cs typeface="Tahoma"/>
              </a:rPr>
              <a:t> </a:t>
            </a:r>
            <a:r>
              <a:rPr dirty="0" sz="3400" spc="-60">
                <a:solidFill>
                  <a:srgbClr val="004E98"/>
                </a:solidFill>
                <a:latin typeface="Lucida Sans Unicode"/>
                <a:cs typeface="Lucida Sans Unicode"/>
              </a:rPr>
              <a:t>Neural </a:t>
            </a:r>
            <a:r>
              <a:rPr dirty="0" sz="3400" spc="-220">
                <a:solidFill>
                  <a:srgbClr val="004E98"/>
                </a:solidFill>
                <a:latin typeface="Lucida Sans Unicode"/>
                <a:cs typeface="Lucida Sans Unicode"/>
              </a:rPr>
              <a:t>net</a:t>
            </a:r>
            <a:r>
              <a:rPr dirty="0" sz="4750" spc="-220">
                <a:solidFill>
                  <a:srgbClr val="004E98"/>
                </a:solidFill>
                <a:latin typeface="Verdana"/>
                <a:cs typeface="Verdana"/>
              </a:rPr>
              <a:t>w</a:t>
            </a:r>
            <a:r>
              <a:rPr dirty="0" sz="3400" spc="-220">
                <a:solidFill>
                  <a:srgbClr val="004E98"/>
                </a:solidFill>
                <a:latin typeface="Lucida Sans Unicode"/>
                <a:cs typeface="Lucida Sans Unicode"/>
              </a:rPr>
              <a:t>orks</a:t>
            </a:r>
            <a:r>
              <a:rPr dirty="0" sz="3400" spc="-31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20">
                <a:solidFill>
                  <a:srgbClr val="004E98"/>
                </a:solidFill>
                <a:latin typeface="Lucida Sans Unicode"/>
                <a:cs typeface="Lucida Sans Unicode"/>
              </a:rPr>
              <a:t>lack </a:t>
            </a:r>
            <a:r>
              <a:rPr dirty="0" sz="3400" spc="-114">
                <a:solidFill>
                  <a:srgbClr val="004E98"/>
                </a:solidFill>
                <a:latin typeface="Lucida Sans Unicode"/>
                <a:cs typeface="Lucida Sans Unicode"/>
              </a:rPr>
              <a:t>interpretabilit</a:t>
            </a:r>
            <a:r>
              <a:rPr dirty="0" sz="4750" spc="-114">
                <a:solidFill>
                  <a:srgbClr val="004E98"/>
                </a:solidFill>
                <a:latin typeface="Verdana"/>
                <a:cs typeface="Verdana"/>
              </a:rPr>
              <a:t>y</a:t>
            </a:r>
            <a:r>
              <a:rPr dirty="0" sz="2950" spc="-114">
                <a:solidFill>
                  <a:srgbClr val="004E98"/>
                </a:solidFill>
                <a:latin typeface="Arial MT"/>
                <a:cs typeface="Arial MT"/>
              </a:rPr>
              <a:t>,</a:t>
            </a:r>
            <a:r>
              <a:rPr dirty="0" sz="2950" spc="-35">
                <a:solidFill>
                  <a:srgbClr val="004E98"/>
                </a:solidFill>
                <a:latin typeface="Arial MT"/>
                <a:cs typeface="Arial MT"/>
              </a:rPr>
              <a:t> </a:t>
            </a:r>
            <a:r>
              <a:rPr dirty="0" sz="3400" spc="-65">
                <a:solidFill>
                  <a:srgbClr val="004E98"/>
                </a:solidFill>
                <a:latin typeface="Lucida Sans Unicode"/>
                <a:cs typeface="Lucida Sans Unicode"/>
              </a:rPr>
              <a:t>hard</a:t>
            </a:r>
            <a:r>
              <a:rPr dirty="0" sz="3400" spc="-39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25">
                <a:solidFill>
                  <a:srgbClr val="004E98"/>
                </a:solidFill>
                <a:latin typeface="Lucida Sans Unicode"/>
                <a:cs typeface="Lucida Sans Unicode"/>
              </a:rPr>
              <a:t>to </a:t>
            </a:r>
            <a:r>
              <a:rPr dirty="0" sz="3400" spc="-55">
                <a:solidFill>
                  <a:srgbClr val="004E98"/>
                </a:solidFill>
                <a:latin typeface="Lucida Sans Unicode"/>
                <a:cs typeface="Lucida Sans Unicode"/>
              </a:rPr>
              <a:t>model</a:t>
            </a:r>
            <a:r>
              <a:rPr dirty="0" sz="3400" spc="-35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750" spc="-345">
                <a:solidFill>
                  <a:srgbClr val="004E98"/>
                </a:solidFill>
                <a:latin typeface="Verdana"/>
                <a:cs typeface="Verdana"/>
              </a:rPr>
              <a:t>w</a:t>
            </a:r>
            <a:r>
              <a:rPr dirty="0" sz="3400" spc="-345">
                <a:solidFill>
                  <a:srgbClr val="004E98"/>
                </a:solidFill>
                <a:latin typeface="Lucida Sans Unicode"/>
                <a:cs typeface="Lucida Sans Unicode"/>
              </a:rPr>
              <a:t>ith</a:t>
            </a:r>
            <a:r>
              <a:rPr dirty="0" sz="3400" spc="-45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45">
                <a:solidFill>
                  <a:srgbClr val="004E98"/>
                </a:solidFill>
                <a:latin typeface="Lucida Sans Unicode"/>
                <a:cs typeface="Lucida Sans Unicode"/>
              </a:rPr>
              <a:t>ToC</a:t>
            </a:r>
            <a:r>
              <a:rPr dirty="0" sz="3400" spc="-459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0">
                <a:solidFill>
                  <a:srgbClr val="004E98"/>
                </a:solidFill>
                <a:latin typeface="Lucida Sans Unicode"/>
                <a:cs typeface="Lucida Sans Unicode"/>
              </a:rPr>
              <a:t>tools</a:t>
            </a:r>
            <a:r>
              <a:rPr dirty="0" sz="2950" spc="-10">
                <a:solidFill>
                  <a:srgbClr val="004E98"/>
                </a:solidFill>
                <a:latin typeface="Arial MT"/>
                <a:cs typeface="Arial MT"/>
              </a:rPr>
              <a:t>.</a:t>
            </a:r>
            <a:endParaRPr sz="2950">
              <a:latin typeface="Arial MT"/>
              <a:cs typeface="Arial MT"/>
            </a:endParaRPr>
          </a:p>
          <a:p>
            <a:pPr marL="1019175" marR="296545">
              <a:lnSpc>
                <a:spcPct val="62600"/>
              </a:lnSpc>
              <a:spcBef>
                <a:spcPts val="140"/>
              </a:spcBef>
            </a:pPr>
            <a:r>
              <a:rPr dirty="0" sz="3600" spc="-295">
                <a:solidFill>
                  <a:srgbClr val="004E98"/>
                </a:solidFill>
                <a:latin typeface="Arial Black"/>
                <a:cs typeface="Arial Black"/>
              </a:rPr>
              <a:t>Data</a:t>
            </a:r>
            <a:r>
              <a:rPr dirty="0" sz="2950" spc="-295" b="1">
                <a:solidFill>
                  <a:srgbClr val="004E98"/>
                </a:solidFill>
                <a:latin typeface="Tahoma"/>
                <a:cs typeface="Tahoma"/>
              </a:rPr>
              <a:t>-</a:t>
            </a:r>
            <a:r>
              <a:rPr dirty="0" sz="3600" spc="-305">
                <a:solidFill>
                  <a:srgbClr val="004E98"/>
                </a:solidFill>
                <a:latin typeface="Arial Black"/>
                <a:cs typeface="Arial Black"/>
              </a:rPr>
              <a:t>Centric</a:t>
            </a:r>
            <a:r>
              <a:rPr dirty="0" sz="3600" spc="-585">
                <a:solidFill>
                  <a:srgbClr val="004E98"/>
                </a:solidFill>
                <a:latin typeface="Arial Black"/>
                <a:cs typeface="Arial Black"/>
              </a:rPr>
              <a:t> </a:t>
            </a:r>
            <a:r>
              <a:rPr dirty="0" sz="3600" spc="-409">
                <a:solidFill>
                  <a:srgbClr val="004E98"/>
                </a:solidFill>
                <a:latin typeface="Arial Black"/>
                <a:cs typeface="Arial Black"/>
              </a:rPr>
              <a:t>AI</a:t>
            </a:r>
            <a:r>
              <a:rPr dirty="0" sz="2950" spc="-409" b="1">
                <a:solidFill>
                  <a:srgbClr val="004E98"/>
                </a:solidFill>
                <a:latin typeface="Tahoma"/>
                <a:cs typeface="Tahoma"/>
              </a:rPr>
              <a:t>:</a:t>
            </a:r>
            <a:r>
              <a:rPr dirty="0" sz="2950" spc="-70" b="1">
                <a:solidFill>
                  <a:srgbClr val="004E98"/>
                </a:solidFill>
                <a:latin typeface="Tahoma"/>
                <a:cs typeface="Tahoma"/>
              </a:rPr>
              <a:t> </a:t>
            </a:r>
            <a:r>
              <a:rPr dirty="0" sz="3400" spc="-50">
                <a:solidFill>
                  <a:srgbClr val="004E98"/>
                </a:solidFill>
                <a:latin typeface="Lucida Sans Unicode"/>
                <a:cs typeface="Lucida Sans Unicode"/>
              </a:rPr>
              <a:t>Modern</a:t>
            </a:r>
            <a:r>
              <a:rPr dirty="0" sz="3400" spc="-350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40">
                <a:solidFill>
                  <a:srgbClr val="004E98"/>
                </a:solidFill>
                <a:latin typeface="Lucida Sans Unicode"/>
                <a:cs typeface="Lucida Sans Unicode"/>
              </a:rPr>
              <a:t>AI </a:t>
            </a:r>
            <a:r>
              <a:rPr dirty="0" sz="3400" spc="-75">
                <a:solidFill>
                  <a:srgbClr val="004E98"/>
                </a:solidFill>
                <a:latin typeface="Lucida Sans Unicode"/>
                <a:cs typeface="Lucida Sans Unicode"/>
              </a:rPr>
              <a:t>relies</a:t>
            </a:r>
            <a:r>
              <a:rPr dirty="0" sz="3400" spc="-41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85">
                <a:solidFill>
                  <a:srgbClr val="004E98"/>
                </a:solidFill>
                <a:latin typeface="Lucida Sans Unicode"/>
                <a:cs typeface="Lucida Sans Unicode"/>
              </a:rPr>
              <a:t>on</a:t>
            </a:r>
            <a:r>
              <a:rPr dirty="0" sz="3400" spc="-34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>
                <a:solidFill>
                  <a:srgbClr val="004E98"/>
                </a:solidFill>
                <a:latin typeface="Lucida Sans Unicode"/>
                <a:cs typeface="Lucida Sans Unicode"/>
              </a:rPr>
              <a:t>data</a:t>
            </a:r>
            <a:r>
              <a:rPr dirty="0" sz="2950">
                <a:solidFill>
                  <a:srgbClr val="004E98"/>
                </a:solidFill>
                <a:latin typeface="Arial MT"/>
                <a:cs typeface="Arial MT"/>
              </a:rPr>
              <a:t>,</a:t>
            </a:r>
            <a:r>
              <a:rPr dirty="0" sz="2950" spc="-80">
                <a:solidFill>
                  <a:srgbClr val="004E98"/>
                </a:solidFill>
                <a:latin typeface="Arial MT"/>
                <a:cs typeface="Arial MT"/>
              </a:rPr>
              <a:t> </a:t>
            </a:r>
            <a:r>
              <a:rPr dirty="0" sz="4750" spc="-310">
                <a:solidFill>
                  <a:srgbClr val="004E98"/>
                </a:solidFill>
                <a:latin typeface="Verdana"/>
                <a:cs typeface="Verdana"/>
              </a:rPr>
              <a:t>w</a:t>
            </a:r>
            <a:r>
              <a:rPr dirty="0" sz="3400" spc="-310">
                <a:solidFill>
                  <a:srgbClr val="004E98"/>
                </a:solidFill>
                <a:latin typeface="Lucida Sans Unicode"/>
                <a:cs typeface="Lucida Sans Unicode"/>
              </a:rPr>
              <a:t>hile</a:t>
            </a:r>
            <a:r>
              <a:rPr dirty="0" sz="3400" spc="-52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45">
                <a:solidFill>
                  <a:srgbClr val="004E98"/>
                </a:solidFill>
                <a:latin typeface="Lucida Sans Unicode"/>
                <a:cs typeface="Lucida Sans Unicode"/>
              </a:rPr>
              <a:t>ToC</a:t>
            </a:r>
            <a:r>
              <a:rPr dirty="0" sz="3400" spc="-360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25">
                <a:solidFill>
                  <a:srgbClr val="004E98"/>
                </a:solidFill>
                <a:latin typeface="Lucida Sans Unicode"/>
                <a:cs typeface="Lucida Sans Unicode"/>
              </a:rPr>
              <a:t>is </a:t>
            </a:r>
            <a:r>
              <a:rPr dirty="0" sz="3400">
                <a:solidFill>
                  <a:srgbClr val="004E98"/>
                </a:solidFill>
                <a:latin typeface="Lucida Sans Unicode"/>
                <a:cs typeface="Lucida Sans Unicode"/>
              </a:rPr>
              <a:t>model</a:t>
            </a:r>
            <a:r>
              <a:rPr dirty="0" sz="2950">
                <a:solidFill>
                  <a:srgbClr val="004E98"/>
                </a:solidFill>
                <a:latin typeface="Arial MT"/>
                <a:cs typeface="Arial MT"/>
              </a:rPr>
              <a:t>-</a:t>
            </a:r>
            <a:r>
              <a:rPr dirty="0" sz="3400" spc="-10">
                <a:solidFill>
                  <a:srgbClr val="004E98"/>
                </a:solidFill>
                <a:latin typeface="Lucida Sans Unicode"/>
                <a:cs typeface="Lucida Sans Unicode"/>
              </a:rPr>
              <a:t>centric</a:t>
            </a:r>
            <a:r>
              <a:rPr dirty="0" sz="2950" spc="-10">
                <a:solidFill>
                  <a:srgbClr val="004E98"/>
                </a:solidFill>
                <a:latin typeface="Arial MT"/>
                <a:cs typeface="Arial MT"/>
              </a:rPr>
              <a:t>.</a:t>
            </a:r>
            <a:endParaRPr sz="2950">
              <a:latin typeface="Arial MT"/>
              <a:cs typeface="Arial MT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4766" y="4188043"/>
            <a:ext cx="142875" cy="1428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4766" y="5359618"/>
            <a:ext cx="142875" cy="14287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4766" y="6140668"/>
            <a:ext cx="142875" cy="14287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4766" y="7312243"/>
            <a:ext cx="142875" cy="14287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54766" y="8483818"/>
            <a:ext cx="142875" cy="14287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9632582" y="2627600"/>
            <a:ext cx="7470775" cy="69462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ts val="9550"/>
              </a:lnSpc>
              <a:spcBef>
                <a:spcPts val="105"/>
              </a:spcBef>
            </a:pPr>
            <a:r>
              <a:rPr dirty="0" baseline="-11643" sz="12525" spc="-509">
                <a:solidFill>
                  <a:srgbClr val="E7E9EB"/>
                </a:solidFill>
                <a:latin typeface="Arial Black"/>
                <a:cs typeface="Arial Black"/>
              </a:rPr>
              <a:t>02</a:t>
            </a:r>
            <a:r>
              <a:rPr dirty="0" baseline="-11643" sz="12525" spc="-1530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5100" spc="-660" b="1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dirty="0" sz="5100" spc="-8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5100" spc="-550" b="1">
                <a:solidFill>
                  <a:srgbClr val="FFFFFF"/>
                </a:solidFill>
                <a:latin typeface="Verdana"/>
                <a:cs typeface="Verdana"/>
              </a:rPr>
              <a:t>Directions</a:t>
            </a:r>
            <a:endParaRPr sz="5100">
              <a:latin typeface="Verdana"/>
              <a:cs typeface="Verdana"/>
            </a:endParaRPr>
          </a:p>
          <a:p>
            <a:pPr marL="1467485" marR="47625">
              <a:lnSpc>
                <a:spcPct val="73000"/>
              </a:lnSpc>
              <a:spcBef>
                <a:spcPts val="1070"/>
              </a:spcBef>
            </a:pPr>
            <a:r>
              <a:rPr dirty="0" sz="3600" spc="-455" b="1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3600" spc="-64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480" b="1">
                <a:solidFill>
                  <a:srgbClr val="FFFFFF"/>
                </a:solidFill>
                <a:latin typeface="Verdana"/>
                <a:cs typeface="Verdana"/>
              </a:rPr>
              <a:t>Theor</a:t>
            </a:r>
            <a:r>
              <a:rPr dirty="0" sz="4750" spc="-48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950" spc="-480" b="1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29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400" spc="-285">
                <a:solidFill>
                  <a:srgbClr val="E7E9EB"/>
                </a:solidFill>
                <a:latin typeface="Verdana"/>
                <a:cs typeface="Verdana"/>
              </a:rPr>
              <a:t>E</a:t>
            </a:r>
            <a:r>
              <a:rPr dirty="0" sz="4750" spc="-285">
                <a:solidFill>
                  <a:srgbClr val="E7E9EB"/>
                </a:solidFill>
                <a:latin typeface="Verdana"/>
                <a:cs typeface="Verdana"/>
              </a:rPr>
              <a:t>x</a:t>
            </a:r>
            <a:r>
              <a:rPr dirty="0" sz="3400" spc="-285">
                <a:solidFill>
                  <a:srgbClr val="E7E9EB"/>
                </a:solidFill>
                <a:latin typeface="Verdana"/>
                <a:cs typeface="Verdana"/>
              </a:rPr>
              <a:t>tend</a:t>
            </a:r>
            <a:r>
              <a:rPr dirty="0" sz="3400" spc="-409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30">
                <a:solidFill>
                  <a:srgbClr val="E7E9EB"/>
                </a:solidFill>
                <a:latin typeface="Verdana"/>
                <a:cs typeface="Verdana"/>
              </a:rPr>
              <a:t>PAC</a:t>
            </a:r>
            <a:r>
              <a:rPr dirty="0" sz="2950" spc="-30">
                <a:solidFill>
                  <a:srgbClr val="E7E9EB"/>
                </a:solidFill>
                <a:latin typeface="Tahoma"/>
                <a:cs typeface="Tahoma"/>
              </a:rPr>
              <a:t>, </a:t>
            </a:r>
            <a:r>
              <a:rPr dirty="0" sz="3400">
                <a:solidFill>
                  <a:srgbClr val="E7E9EB"/>
                </a:solidFill>
                <a:latin typeface="Verdana"/>
                <a:cs typeface="Verdana"/>
              </a:rPr>
              <a:t>VC</a:t>
            </a:r>
            <a:r>
              <a:rPr dirty="0" sz="2950">
                <a:solidFill>
                  <a:srgbClr val="E7E9EB"/>
                </a:solidFill>
                <a:latin typeface="Tahoma"/>
                <a:cs typeface="Tahoma"/>
              </a:rPr>
              <a:t>-</a:t>
            </a:r>
            <a:r>
              <a:rPr dirty="0" sz="3400" spc="-110">
                <a:solidFill>
                  <a:srgbClr val="E7E9EB"/>
                </a:solidFill>
                <a:latin typeface="Verdana"/>
                <a:cs typeface="Verdana"/>
              </a:rPr>
              <a:t>dimension</a:t>
            </a:r>
            <a:r>
              <a:rPr dirty="0" sz="3400" spc="-40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65">
                <a:solidFill>
                  <a:srgbClr val="E7E9EB"/>
                </a:solidFill>
                <a:latin typeface="Verdana"/>
                <a:cs typeface="Verdana"/>
              </a:rPr>
              <a:t>to</a:t>
            </a:r>
            <a:r>
              <a:rPr dirty="0" sz="3400" spc="-44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20">
                <a:solidFill>
                  <a:srgbClr val="E7E9EB"/>
                </a:solidFill>
                <a:latin typeface="Verdana"/>
                <a:cs typeface="Verdana"/>
              </a:rPr>
              <a:t>deep </a:t>
            </a:r>
            <a:r>
              <a:rPr dirty="0" sz="3400" spc="-10">
                <a:solidFill>
                  <a:srgbClr val="E7E9EB"/>
                </a:solidFill>
                <a:latin typeface="Verdana"/>
                <a:cs typeface="Verdana"/>
              </a:rPr>
              <a:t>learning</a:t>
            </a:r>
            <a:r>
              <a:rPr dirty="0" sz="2950" spc="-10">
                <a:solidFill>
                  <a:srgbClr val="E7E9EB"/>
                </a:solidFill>
                <a:latin typeface="Tahoma"/>
                <a:cs typeface="Tahoma"/>
              </a:rPr>
              <a:t>.</a:t>
            </a:r>
            <a:endParaRPr sz="2950">
              <a:latin typeface="Tahoma"/>
              <a:cs typeface="Tahoma"/>
            </a:endParaRPr>
          </a:p>
          <a:p>
            <a:pPr marL="1467485">
              <a:lnSpc>
                <a:spcPts val="2590"/>
              </a:lnSpc>
            </a:pPr>
            <a:r>
              <a:rPr dirty="0" sz="3600" spc="-315" b="1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dirty="0" sz="3600" spc="-5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409" b="1">
                <a:solidFill>
                  <a:srgbClr val="FFFFFF"/>
                </a:solidFill>
                <a:latin typeface="Verdana"/>
                <a:cs typeface="Verdana"/>
              </a:rPr>
              <a:t>Algorithms</a:t>
            </a:r>
            <a:r>
              <a:rPr dirty="0" sz="2950" spc="-409" b="1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2950" spc="-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400" spc="-145">
                <a:solidFill>
                  <a:srgbClr val="E7E9EB"/>
                </a:solidFill>
                <a:latin typeface="Verdana"/>
                <a:cs typeface="Verdana"/>
              </a:rPr>
              <a:t>Use</a:t>
            </a:r>
            <a:r>
              <a:rPr dirty="0" sz="3400" spc="-65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25">
                <a:solidFill>
                  <a:srgbClr val="E7E9EB"/>
                </a:solidFill>
                <a:latin typeface="Verdana"/>
                <a:cs typeface="Verdana"/>
              </a:rPr>
              <a:t>ToC</a:t>
            </a:r>
            <a:endParaRPr sz="3400">
              <a:latin typeface="Verdana"/>
              <a:cs typeface="Verdana"/>
            </a:endParaRPr>
          </a:p>
          <a:p>
            <a:pPr marL="1467485" marR="76835">
              <a:lnSpc>
                <a:spcPct val="59600"/>
              </a:lnSpc>
              <a:spcBef>
                <a:spcPts val="1125"/>
              </a:spcBef>
            </a:pPr>
            <a:r>
              <a:rPr dirty="0" sz="3400" spc="-65">
                <a:solidFill>
                  <a:srgbClr val="E7E9EB"/>
                </a:solidFill>
                <a:latin typeface="Verdana"/>
                <a:cs typeface="Verdana"/>
              </a:rPr>
              <a:t>to</a:t>
            </a:r>
            <a:r>
              <a:rPr dirty="0" sz="3400" spc="-54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80">
                <a:solidFill>
                  <a:srgbClr val="E7E9EB"/>
                </a:solidFill>
                <a:latin typeface="Verdana"/>
                <a:cs typeface="Verdana"/>
              </a:rPr>
              <a:t>guide</a:t>
            </a:r>
            <a:r>
              <a:rPr dirty="0" sz="3400" spc="-53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65">
                <a:solidFill>
                  <a:srgbClr val="E7E9EB"/>
                </a:solidFill>
                <a:latin typeface="Verdana"/>
                <a:cs typeface="Verdana"/>
              </a:rPr>
              <a:t>scalable</a:t>
            </a:r>
            <a:r>
              <a:rPr dirty="0" sz="3400" spc="-53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360">
                <a:solidFill>
                  <a:srgbClr val="E7E9EB"/>
                </a:solidFill>
                <a:latin typeface="Verdana"/>
                <a:cs typeface="Verdana"/>
              </a:rPr>
              <a:t>AI</a:t>
            </a:r>
            <a:r>
              <a:rPr dirty="0" sz="3400" spc="-459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60">
                <a:solidFill>
                  <a:srgbClr val="E7E9EB"/>
                </a:solidFill>
                <a:latin typeface="Verdana"/>
                <a:cs typeface="Verdana"/>
              </a:rPr>
              <a:t>solutions</a:t>
            </a:r>
            <a:r>
              <a:rPr dirty="0" sz="2950" spc="-60">
                <a:solidFill>
                  <a:srgbClr val="E7E9EB"/>
                </a:solidFill>
                <a:latin typeface="Tahoma"/>
                <a:cs typeface="Tahoma"/>
              </a:rPr>
              <a:t>. </a:t>
            </a:r>
            <a:r>
              <a:rPr dirty="0" sz="3600" spc="-490" b="1">
                <a:solidFill>
                  <a:srgbClr val="FFFFFF"/>
                </a:solidFill>
                <a:latin typeface="Verdana"/>
                <a:cs typeface="Verdana"/>
              </a:rPr>
              <a:t>Formal</a:t>
            </a:r>
            <a:r>
              <a:rPr dirty="0" sz="3600" spc="-55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355" b="1">
                <a:solidFill>
                  <a:srgbClr val="FFFFFF"/>
                </a:solidFill>
                <a:latin typeface="Verdana"/>
                <a:cs typeface="Verdana"/>
              </a:rPr>
              <a:t>Verification</a:t>
            </a:r>
            <a:r>
              <a:rPr dirty="0" sz="2950" spc="-355" b="1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29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400" spc="-355">
                <a:solidFill>
                  <a:srgbClr val="E7E9EB"/>
                </a:solidFill>
                <a:latin typeface="Verdana"/>
                <a:cs typeface="Verdana"/>
              </a:rPr>
              <a:t>Pro</a:t>
            </a:r>
            <a:r>
              <a:rPr dirty="0" sz="4750" spc="-355">
                <a:solidFill>
                  <a:srgbClr val="E7E9EB"/>
                </a:solidFill>
                <a:latin typeface="Verdana"/>
                <a:cs typeface="Verdana"/>
              </a:rPr>
              <a:t>v</a:t>
            </a:r>
            <a:r>
              <a:rPr dirty="0" sz="3400" spc="-355">
                <a:solidFill>
                  <a:srgbClr val="E7E9EB"/>
                </a:solidFill>
                <a:latin typeface="Verdana"/>
                <a:cs typeface="Verdana"/>
              </a:rPr>
              <a:t>e </a:t>
            </a:r>
            <a:r>
              <a:rPr dirty="0" sz="3400" spc="-229">
                <a:solidFill>
                  <a:srgbClr val="E7E9EB"/>
                </a:solidFill>
                <a:latin typeface="Verdana"/>
                <a:cs typeface="Verdana"/>
              </a:rPr>
              <a:t>safet</a:t>
            </a:r>
            <a:r>
              <a:rPr dirty="0" sz="4750" spc="-229">
                <a:solidFill>
                  <a:srgbClr val="E7E9EB"/>
                </a:solidFill>
                <a:latin typeface="Verdana"/>
                <a:cs typeface="Verdana"/>
              </a:rPr>
              <a:t>y</a:t>
            </a:r>
            <a:r>
              <a:rPr dirty="0" sz="2950" spc="-229">
                <a:solidFill>
                  <a:srgbClr val="E7E9EB"/>
                </a:solidFill>
                <a:latin typeface="Tahoma"/>
                <a:cs typeface="Tahoma"/>
              </a:rPr>
              <a:t>,</a:t>
            </a:r>
            <a:r>
              <a:rPr dirty="0" sz="2950" spc="-120">
                <a:solidFill>
                  <a:srgbClr val="E7E9EB"/>
                </a:solidFill>
                <a:latin typeface="Tahoma"/>
                <a:cs typeface="Tahoma"/>
              </a:rPr>
              <a:t> </a:t>
            </a:r>
            <a:r>
              <a:rPr dirty="0" sz="3400" spc="-100">
                <a:solidFill>
                  <a:srgbClr val="E7E9EB"/>
                </a:solidFill>
                <a:latin typeface="Verdana"/>
                <a:cs typeface="Verdana"/>
              </a:rPr>
              <a:t>robustness</a:t>
            </a:r>
            <a:r>
              <a:rPr dirty="0" sz="2950" spc="-100">
                <a:solidFill>
                  <a:srgbClr val="E7E9EB"/>
                </a:solidFill>
                <a:latin typeface="Tahoma"/>
                <a:cs typeface="Tahoma"/>
              </a:rPr>
              <a:t>,</a:t>
            </a:r>
            <a:r>
              <a:rPr dirty="0" sz="2950" spc="-120">
                <a:solidFill>
                  <a:srgbClr val="E7E9EB"/>
                </a:solidFill>
                <a:latin typeface="Tahoma"/>
                <a:cs typeface="Tahoma"/>
              </a:rPr>
              <a:t> </a:t>
            </a:r>
            <a:r>
              <a:rPr dirty="0" sz="3400" spc="-25">
                <a:solidFill>
                  <a:srgbClr val="E7E9EB"/>
                </a:solidFill>
                <a:latin typeface="Verdana"/>
                <a:cs typeface="Verdana"/>
              </a:rPr>
              <a:t>and </a:t>
            </a:r>
            <a:r>
              <a:rPr dirty="0" sz="3400" spc="-10">
                <a:solidFill>
                  <a:srgbClr val="E7E9EB"/>
                </a:solidFill>
                <a:latin typeface="Verdana"/>
                <a:cs typeface="Verdana"/>
              </a:rPr>
              <a:t>fairness</a:t>
            </a:r>
            <a:r>
              <a:rPr dirty="0" sz="2950" spc="-10">
                <a:solidFill>
                  <a:srgbClr val="E7E9EB"/>
                </a:solidFill>
                <a:latin typeface="Tahoma"/>
                <a:cs typeface="Tahoma"/>
              </a:rPr>
              <a:t>.</a:t>
            </a:r>
            <a:endParaRPr sz="2950">
              <a:latin typeface="Tahoma"/>
              <a:cs typeface="Tahoma"/>
            </a:endParaRPr>
          </a:p>
          <a:p>
            <a:pPr marL="1467485" marR="195580">
              <a:lnSpc>
                <a:spcPct val="53900"/>
              </a:lnSpc>
              <a:spcBef>
                <a:spcPts val="275"/>
              </a:spcBef>
            </a:pPr>
            <a:r>
              <a:rPr dirty="0" sz="3600" spc="-400" b="1">
                <a:solidFill>
                  <a:srgbClr val="FFFFFF"/>
                </a:solidFill>
                <a:latin typeface="Verdana"/>
                <a:cs typeface="Verdana"/>
              </a:rPr>
              <a:t>Neuro</a:t>
            </a:r>
            <a:r>
              <a:rPr dirty="0" sz="2950" spc="-400" b="1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3600" spc="-465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750" spc="-46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3600" spc="-465" b="1">
                <a:solidFill>
                  <a:srgbClr val="FFFFFF"/>
                </a:solidFill>
                <a:latin typeface="Verdana"/>
                <a:cs typeface="Verdana"/>
              </a:rPr>
              <a:t>mbolic</a:t>
            </a:r>
            <a:r>
              <a:rPr dirty="0" sz="3600" spc="-5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53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750" spc="-53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3600" spc="-530" b="1">
                <a:solidFill>
                  <a:srgbClr val="FFFFFF"/>
                </a:solidFill>
                <a:latin typeface="Verdana"/>
                <a:cs typeface="Verdana"/>
              </a:rPr>
              <a:t>stems</a:t>
            </a:r>
            <a:r>
              <a:rPr dirty="0" sz="2950" spc="-530" b="1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dirty="0" sz="3400" spc="-75">
                <a:solidFill>
                  <a:srgbClr val="E7E9EB"/>
                </a:solidFill>
                <a:latin typeface="Verdana"/>
                <a:cs typeface="Verdana"/>
              </a:rPr>
              <a:t>Combine</a:t>
            </a:r>
            <a:r>
              <a:rPr dirty="0" sz="3400" spc="-51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195">
                <a:solidFill>
                  <a:srgbClr val="E7E9EB"/>
                </a:solidFill>
                <a:latin typeface="Verdana"/>
                <a:cs typeface="Verdana"/>
              </a:rPr>
              <a:t>s</a:t>
            </a:r>
            <a:r>
              <a:rPr dirty="0" sz="4750" spc="-195">
                <a:solidFill>
                  <a:srgbClr val="E7E9EB"/>
                </a:solidFill>
                <a:latin typeface="Verdana"/>
                <a:cs typeface="Verdana"/>
              </a:rPr>
              <a:t>y</a:t>
            </a:r>
            <a:r>
              <a:rPr dirty="0" sz="3400" spc="-195">
                <a:solidFill>
                  <a:srgbClr val="E7E9EB"/>
                </a:solidFill>
                <a:latin typeface="Verdana"/>
                <a:cs typeface="Verdana"/>
              </a:rPr>
              <a:t>mbolic</a:t>
            </a:r>
            <a:r>
              <a:rPr dirty="0" sz="3400" spc="-43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35">
                <a:solidFill>
                  <a:srgbClr val="E7E9EB"/>
                </a:solidFill>
                <a:latin typeface="Verdana"/>
                <a:cs typeface="Verdana"/>
              </a:rPr>
              <a:t>logic</a:t>
            </a:r>
            <a:r>
              <a:rPr dirty="0" sz="3400" spc="-51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4750" spc="-380">
                <a:solidFill>
                  <a:srgbClr val="E7E9EB"/>
                </a:solidFill>
                <a:latin typeface="Verdana"/>
                <a:cs typeface="Verdana"/>
              </a:rPr>
              <a:t>w</a:t>
            </a:r>
            <a:r>
              <a:rPr dirty="0" sz="3400" spc="-380">
                <a:solidFill>
                  <a:srgbClr val="E7E9EB"/>
                </a:solidFill>
                <a:latin typeface="Verdana"/>
                <a:cs typeface="Verdana"/>
              </a:rPr>
              <a:t>ith</a:t>
            </a:r>
            <a:endParaRPr sz="3400">
              <a:latin typeface="Verdana"/>
              <a:cs typeface="Verdana"/>
            </a:endParaRPr>
          </a:p>
          <a:p>
            <a:pPr marL="1467485">
              <a:lnSpc>
                <a:spcPts val="1625"/>
              </a:lnSpc>
            </a:pPr>
            <a:r>
              <a:rPr dirty="0" sz="3400" spc="-40">
                <a:solidFill>
                  <a:srgbClr val="E7E9EB"/>
                </a:solidFill>
                <a:latin typeface="Verdana"/>
                <a:cs typeface="Verdana"/>
              </a:rPr>
              <a:t>deep</a:t>
            </a:r>
            <a:r>
              <a:rPr dirty="0" sz="3400" spc="-47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E7E9EB"/>
                </a:solidFill>
                <a:latin typeface="Verdana"/>
                <a:cs typeface="Verdana"/>
              </a:rPr>
              <a:t>learning</a:t>
            </a:r>
            <a:r>
              <a:rPr dirty="0" sz="2950" spc="-10">
                <a:solidFill>
                  <a:srgbClr val="E7E9EB"/>
                </a:solidFill>
                <a:latin typeface="Tahoma"/>
                <a:cs typeface="Tahoma"/>
              </a:rPr>
              <a:t>.</a:t>
            </a:r>
            <a:endParaRPr sz="2950">
              <a:latin typeface="Tahoma"/>
              <a:cs typeface="Tahoma"/>
            </a:endParaRPr>
          </a:p>
          <a:p>
            <a:pPr marL="1467485" marR="140335">
              <a:lnSpc>
                <a:spcPct val="61200"/>
              </a:lnSpc>
              <a:spcBef>
                <a:spcPts val="1035"/>
              </a:spcBef>
            </a:pPr>
            <a:r>
              <a:rPr dirty="0" sz="3600" spc="-855" b="1">
                <a:solidFill>
                  <a:srgbClr val="FFFFFF"/>
                </a:solidFill>
                <a:latin typeface="Verdana"/>
                <a:cs typeface="Verdana"/>
              </a:rPr>
              <a:t>Ne</a:t>
            </a:r>
            <a:r>
              <a:rPr dirty="0" sz="4750" spc="-85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4750" spc="-8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395" b="1">
                <a:solidFill>
                  <a:srgbClr val="FFFFFF"/>
                </a:solidFill>
                <a:latin typeface="Verdana"/>
                <a:cs typeface="Verdana"/>
              </a:rPr>
              <a:t>Computation</a:t>
            </a:r>
            <a:r>
              <a:rPr dirty="0" sz="3600" spc="-4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405" b="1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dirty="0" sz="2950" spc="-405" b="1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dirty="0" sz="3400" spc="-165">
                <a:solidFill>
                  <a:srgbClr val="E7E9EB"/>
                </a:solidFill>
                <a:latin typeface="Verdana"/>
                <a:cs typeface="Verdana"/>
              </a:rPr>
              <a:t>Rethink</a:t>
            </a:r>
            <a:r>
              <a:rPr dirty="0" sz="3400" spc="-49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75">
                <a:solidFill>
                  <a:srgbClr val="E7E9EB"/>
                </a:solidFill>
                <a:latin typeface="Verdana"/>
                <a:cs typeface="Verdana"/>
              </a:rPr>
              <a:t>computation</a:t>
            </a:r>
            <a:r>
              <a:rPr dirty="0" sz="3400" spc="-33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185">
                <a:solidFill>
                  <a:srgbClr val="E7E9EB"/>
                </a:solidFill>
                <a:latin typeface="Verdana"/>
                <a:cs typeface="Verdana"/>
              </a:rPr>
              <a:t>be</a:t>
            </a:r>
            <a:r>
              <a:rPr dirty="0" sz="4750" spc="-185">
                <a:solidFill>
                  <a:srgbClr val="E7E9EB"/>
                </a:solidFill>
                <a:latin typeface="Verdana"/>
                <a:cs typeface="Verdana"/>
              </a:rPr>
              <a:t>y</a:t>
            </a:r>
            <a:r>
              <a:rPr dirty="0" sz="3400" spc="-185">
                <a:solidFill>
                  <a:srgbClr val="E7E9EB"/>
                </a:solidFill>
                <a:latin typeface="Verdana"/>
                <a:cs typeface="Verdana"/>
              </a:rPr>
              <a:t>ond </a:t>
            </a:r>
            <a:r>
              <a:rPr dirty="0" sz="3400" spc="-175">
                <a:solidFill>
                  <a:srgbClr val="E7E9EB"/>
                </a:solidFill>
                <a:latin typeface="Verdana"/>
                <a:cs typeface="Verdana"/>
              </a:rPr>
              <a:t>Turing</a:t>
            </a:r>
            <a:r>
              <a:rPr dirty="0" sz="3400" spc="-40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E7E9EB"/>
                </a:solidFill>
                <a:latin typeface="Verdana"/>
                <a:cs typeface="Verdana"/>
              </a:rPr>
              <a:t>machines</a:t>
            </a:r>
            <a:r>
              <a:rPr dirty="0" sz="2950" spc="-10">
                <a:solidFill>
                  <a:srgbClr val="E7E9EB"/>
                </a:solidFill>
                <a:latin typeface="Tahoma"/>
                <a:cs typeface="Tahoma"/>
              </a:rPr>
              <a:t>.</a:t>
            </a:r>
            <a:endParaRPr sz="2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0942" y="240299"/>
            <a:ext cx="18310225" cy="10057765"/>
            <a:chOff x="-10942" y="240299"/>
            <a:chExt cx="18310225" cy="100577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2" y="3812765"/>
              <a:ext cx="18309883" cy="648517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253" y="701214"/>
              <a:ext cx="16947038" cy="855708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048467" y="240299"/>
              <a:ext cx="7753350" cy="9806940"/>
            </a:xfrm>
            <a:custGeom>
              <a:avLst/>
              <a:gdLst/>
              <a:ahLst/>
              <a:cxnLst/>
              <a:rect l="l" t="t" r="r" b="b"/>
              <a:pathLst>
                <a:path w="7753350" h="9806940">
                  <a:moveTo>
                    <a:pt x="6990738" y="9806402"/>
                  </a:moveTo>
                  <a:lnTo>
                    <a:pt x="761999" y="9806402"/>
                  </a:lnTo>
                  <a:lnTo>
                    <a:pt x="713809" y="9804903"/>
                  </a:lnTo>
                  <a:lnTo>
                    <a:pt x="666416" y="9800465"/>
                  </a:lnTo>
                  <a:lnTo>
                    <a:pt x="619908" y="9793178"/>
                  </a:lnTo>
                  <a:lnTo>
                    <a:pt x="574375" y="9783130"/>
                  </a:lnTo>
                  <a:lnTo>
                    <a:pt x="529907" y="9770411"/>
                  </a:lnTo>
                  <a:lnTo>
                    <a:pt x="486592" y="9755111"/>
                  </a:lnTo>
                  <a:lnTo>
                    <a:pt x="444519" y="9737318"/>
                  </a:lnTo>
                  <a:lnTo>
                    <a:pt x="403779" y="9717122"/>
                  </a:lnTo>
                  <a:lnTo>
                    <a:pt x="364461" y="9694612"/>
                  </a:lnTo>
                  <a:lnTo>
                    <a:pt x="326652" y="9669877"/>
                  </a:lnTo>
                  <a:lnTo>
                    <a:pt x="290444" y="9643007"/>
                  </a:lnTo>
                  <a:lnTo>
                    <a:pt x="255925" y="9614091"/>
                  </a:lnTo>
                  <a:lnTo>
                    <a:pt x="223184" y="9583218"/>
                  </a:lnTo>
                  <a:lnTo>
                    <a:pt x="192311" y="9550477"/>
                  </a:lnTo>
                  <a:lnTo>
                    <a:pt x="163395" y="9515958"/>
                  </a:lnTo>
                  <a:lnTo>
                    <a:pt x="136524" y="9479749"/>
                  </a:lnTo>
                  <a:lnTo>
                    <a:pt x="111790" y="9441941"/>
                  </a:lnTo>
                  <a:lnTo>
                    <a:pt x="89280" y="9402622"/>
                  </a:lnTo>
                  <a:lnTo>
                    <a:pt x="69084" y="9361882"/>
                  </a:lnTo>
                  <a:lnTo>
                    <a:pt x="51291" y="9319810"/>
                  </a:lnTo>
                  <a:lnTo>
                    <a:pt x="35990" y="9276495"/>
                  </a:lnTo>
                  <a:lnTo>
                    <a:pt x="23272" y="9232027"/>
                  </a:lnTo>
                  <a:lnTo>
                    <a:pt x="13224" y="9186494"/>
                  </a:lnTo>
                  <a:lnTo>
                    <a:pt x="5937" y="9139986"/>
                  </a:lnTo>
                  <a:lnTo>
                    <a:pt x="1499" y="9092592"/>
                  </a:lnTo>
                  <a:lnTo>
                    <a:pt x="0" y="9044402"/>
                  </a:lnTo>
                  <a:lnTo>
                    <a:pt x="0" y="761999"/>
                  </a:lnTo>
                  <a:lnTo>
                    <a:pt x="1499" y="713809"/>
                  </a:lnTo>
                  <a:lnTo>
                    <a:pt x="5937" y="666416"/>
                  </a:lnTo>
                  <a:lnTo>
                    <a:pt x="13224" y="619908"/>
                  </a:lnTo>
                  <a:lnTo>
                    <a:pt x="23272" y="574375"/>
                  </a:lnTo>
                  <a:lnTo>
                    <a:pt x="35990" y="529907"/>
                  </a:lnTo>
                  <a:lnTo>
                    <a:pt x="51291" y="486592"/>
                  </a:lnTo>
                  <a:lnTo>
                    <a:pt x="69084" y="444520"/>
                  </a:lnTo>
                  <a:lnTo>
                    <a:pt x="89280" y="403779"/>
                  </a:lnTo>
                  <a:lnTo>
                    <a:pt x="111790" y="364461"/>
                  </a:lnTo>
                  <a:lnTo>
                    <a:pt x="136524" y="326652"/>
                  </a:lnTo>
                  <a:lnTo>
                    <a:pt x="163395" y="290444"/>
                  </a:lnTo>
                  <a:lnTo>
                    <a:pt x="192311" y="255925"/>
                  </a:lnTo>
                  <a:lnTo>
                    <a:pt x="223184" y="223184"/>
                  </a:lnTo>
                  <a:lnTo>
                    <a:pt x="255925" y="192311"/>
                  </a:lnTo>
                  <a:lnTo>
                    <a:pt x="290444" y="163395"/>
                  </a:lnTo>
                  <a:lnTo>
                    <a:pt x="326652" y="136524"/>
                  </a:lnTo>
                  <a:lnTo>
                    <a:pt x="364461" y="111790"/>
                  </a:lnTo>
                  <a:lnTo>
                    <a:pt x="403779" y="89280"/>
                  </a:lnTo>
                  <a:lnTo>
                    <a:pt x="444519" y="69084"/>
                  </a:lnTo>
                  <a:lnTo>
                    <a:pt x="486592" y="51291"/>
                  </a:lnTo>
                  <a:lnTo>
                    <a:pt x="529907" y="35990"/>
                  </a:lnTo>
                  <a:lnTo>
                    <a:pt x="574375" y="23272"/>
                  </a:lnTo>
                  <a:lnTo>
                    <a:pt x="619908" y="13224"/>
                  </a:lnTo>
                  <a:lnTo>
                    <a:pt x="666416" y="5937"/>
                  </a:lnTo>
                  <a:lnTo>
                    <a:pt x="713809" y="1499"/>
                  </a:lnTo>
                  <a:lnTo>
                    <a:pt x="761999" y="0"/>
                  </a:lnTo>
                  <a:lnTo>
                    <a:pt x="6990738" y="0"/>
                  </a:lnTo>
                  <a:lnTo>
                    <a:pt x="7038928" y="1499"/>
                  </a:lnTo>
                  <a:lnTo>
                    <a:pt x="7086321" y="5937"/>
                  </a:lnTo>
                  <a:lnTo>
                    <a:pt x="7132829" y="13224"/>
                  </a:lnTo>
                  <a:lnTo>
                    <a:pt x="7178362" y="23272"/>
                  </a:lnTo>
                  <a:lnTo>
                    <a:pt x="7222831" y="35990"/>
                  </a:lnTo>
                  <a:lnTo>
                    <a:pt x="7266146" y="51291"/>
                  </a:lnTo>
                  <a:lnTo>
                    <a:pt x="7308218" y="69084"/>
                  </a:lnTo>
                  <a:lnTo>
                    <a:pt x="7348958" y="89280"/>
                  </a:lnTo>
                  <a:lnTo>
                    <a:pt x="7388277" y="111790"/>
                  </a:lnTo>
                  <a:lnTo>
                    <a:pt x="7426085" y="136524"/>
                  </a:lnTo>
                  <a:lnTo>
                    <a:pt x="7462293" y="163395"/>
                  </a:lnTo>
                  <a:lnTo>
                    <a:pt x="7496812" y="192311"/>
                  </a:lnTo>
                  <a:lnTo>
                    <a:pt x="7529553" y="223184"/>
                  </a:lnTo>
                  <a:lnTo>
                    <a:pt x="7560426" y="255925"/>
                  </a:lnTo>
                  <a:lnTo>
                    <a:pt x="7589343" y="290444"/>
                  </a:lnTo>
                  <a:lnTo>
                    <a:pt x="7616213" y="326652"/>
                  </a:lnTo>
                  <a:lnTo>
                    <a:pt x="7640947" y="364461"/>
                  </a:lnTo>
                  <a:lnTo>
                    <a:pt x="7663457" y="403779"/>
                  </a:lnTo>
                  <a:lnTo>
                    <a:pt x="7683654" y="444520"/>
                  </a:lnTo>
                  <a:lnTo>
                    <a:pt x="7701446" y="486592"/>
                  </a:lnTo>
                  <a:lnTo>
                    <a:pt x="7716747" y="529907"/>
                  </a:lnTo>
                  <a:lnTo>
                    <a:pt x="7729465" y="574375"/>
                  </a:lnTo>
                  <a:lnTo>
                    <a:pt x="7739513" y="619908"/>
                  </a:lnTo>
                  <a:lnTo>
                    <a:pt x="7746801" y="666416"/>
                  </a:lnTo>
                  <a:lnTo>
                    <a:pt x="7751239" y="713809"/>
                  </a:lnTo>
                  <a:lnTo>
                    <a:pt x="7752738" y="761999"/>
                  </a:lnTo>
                  <a:lnTo>
                    <a:pt x="7752738" y="9044402"/>
                  </a:lnTo>
                  <a:lnTo>
                    <a:pt x="7751239" y="9092592"/>
                  </a:lnTo>
                  <a:lnTo>
                    <a:pt x="7746801" y="9139986"/>
                  </a:lnTo>
                  <a:lnTo>
                    <a:pt x="7739513" y="9186494"/>
                  </a:lnTo>
                  <a:lnTo>
                    <a:pt x="7729465" y="9232027"/>
                  </a:lnTo>
                  <a:lnTo>
                    <a:pt x="7716747" y="9276495"/>
                  </a:lnTo>
                  <a:lnTo>
                    <a:pt x="7701446" y="9319810"/>
                  </a:lnTo>
                  <a:lnTo>
                    <a:pt x="7683654" y="9361882"/>
                  </a:lnTo>
                  <a:lnTo>
                    <a:pt x="7663457" y="9402622"/>
                  </a:lnTo>
                  <a:lnTo>
                    <a:pt x="7640947" y="9441941"/>
                  </a:lnTo>
                  <a:lnTo>
                    <a:pt x="7616213" y="9479749"/>
                  </a:lnTo>
                  <a:lnTo>
                    <a:pt x="7589343" y="9515958"/>
                  </a:lnTo>
                  <a:lnTo>
                    <a:pt x="7560426" y="9550477"/>
                  </a:lnTo>
                  <a:lnTo>
                    <a:pt x="7529553" y="9583218"/>
                  </a:lnTo>
                  <a:lnTo>
                    <a:pt x="7496812" y="9614091"/>
                  </a:lnTo>
                  <a:lnTo>
                    <a:pt x="7462293" y="9643007"/>
                  </a:lnTo>
                  <a:lnTo>
                    <a:pt x="7426085" y="9669877"/>
                  </a:lnTo>
                  <a:lnTo>
                    <a:pt x="7388277" y="9694612"/>
                  </a:lnTo>
                  <a:lnTo>
                    <a:pt x="7348958" y="9717122"/>
                  </a:lnTo>
                  <a:lnTo>
                    <a:pt x="7308218" y="9737318"/>
                  </a:lnTo>
                  <a:lnTo>
                    <a:pt x="7266146" y="9755111"/>
                  </a:lnTo>
                  <a:lnTo>
                    <a:pt x="7222831" y="9770411"/>
                  </a:lnTo>
                  <a:lnTo>
                    <a:pt x="7178362" y="9783130"/>
                  </a:lnTo>
                  <a:lnTo>
                    <a:pt x="7132829" y="9793178"/>
                  </a:lnTo>
                  <a:lnTo>
                    <a:pt x="7086321" y="9800465"/>
                  </a:lnTo>
                  <a:lnTo>
                    <a:pt x="7038928" y="9804903"/>
                  </a:lnTo>
                  <a:lnTo>
                    <a:pt x="6990738" y="9806402"/>
                  </a:lnTo>
                  <a:close/>
                </a:path>
              </a:pathLst>
            </a:custGeom>
            <a:solidFill>
              <a:srgbClr val="004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563508" y="1947201"/>
              <a:ext cx="1467485" cy="7665720"/>
            </a:xfrm>
            <a:custGeom>
              <a:avLst/>
              <a:gdLst/>
              <a:ahLst/>
              <a:cxnLst/>
              <a:rect l="l" t="t" r="r" b="b"/>
              <a:pathLst>
                <a:path w="1467484" h="7665720">
                  <a:moveTo>
                    <a:pt x="441985" y="7303262"/>
                  </a:moveTo>
                  <a:lnTo>
                    <a:pt x="432358" y="7265568"/>
                  </a:lnTo>
                  <a:lnTo>
                    <a:pt x="379209" y="7208583"/>
                  </a:lnTo>
                  <a:lnTo>
                    <a:pt x="133743" y="6963296"/>
                  </a:lnTo>
                  <a:lnTo>
                    <a:pt x="94208" y="6942760"/>
                  </a:lnTo>
                  <a:lnTo>
                    <a:pt x="79032" y="6941286"/>
                  </a:lnTo>
                  <a:lnTo>
                    <a:pt x="64274" y="6942683"/>
                  </a:lnTo>
                  <a:lnTo>
                    <a:pt x="26517" y="6961378"/>
                  </a:lnTo>
                  <a:lnTo>
                    <a:pt x="1397" y="7005561"/>
                  </a:lnTo>
                  <a:lnTo>
                    <a:pt x="0" y="7020319"/>
                  </a:lnTo>
                  <a:lnTo>
                    <a:pt x="1130" y="7033603"/>
                  </a:lnTo>
                  <a:lnTo>
                    <a:pt x="20739" y="7073963"/>
                  </a:lnTo>
                  <a:lnTo>
                    <a:pt x="30848" y="7082815"/>
                  </a:lnTo>
                  <a:lnTo>
                    <a:pt x="251320" y="7303262"/>
                  </a:lnTo>
                  <a:lnTo>
                    <a:pt x="27622" y="7526883"/>
                  </a:lnTo>
                  <a:lnTo>
                    <a:pt x="27000" y="7527201"/>
                  </a:lnTo>
                  <a:lnTo>
                    <a:pt x="20091" y="7534059"/>
                  </a:lnTo>
                  <a:lnTo>
                    <a:pt x="19659" y="7534567"/>
                  </a:lnTo>
                  <a:lnTo>
                    <a:pt x="19354" y="7535151"/>
                  </a:lnTo>
                  <a:lnTo>
                    <a:pt x="11036" y="7546695"/>
                  </a:lnTo>
                  <a:lnTo>
                    <a:pt x="5080" y="7558976"/>
                  </a:lnTo>
                  <a:lnTo>
                    <a:pt x="1320" y="7572337"/>
                  </a:lnTo>
                  <a:lnTo>
                    <a:pt x="0" y="7586573"/>
                  </a:lnTo>
                  <a:lnTo>
                    <a:pt x="1143" y="7599985"/>
                  </a:lnTo>
                  <a:lnTo>
                    <a:pt x="16713" y="7635037"/>
                  </a:lnTo>
                  <a:lnTo>
                    <a:pt x="52959" y="7661161"/>
                  </a:lnTo>
                  <a:lnTo>
                    <a:pt x="79032" y="7665593"/>
                  </a:lnTo>
                  <a:lnTo>
                    <a:pt x="93268" y="7664310"/>
                  </a:lnTo>
                  <a:lnTo>
                    <a:pt x="130035" y="7646886"/>
                  </a:lnTo>
                  <a:lnTo>
                    <a:pt x="280847" y="7496543"/>
                  </a:lnTo>
                  <a:lnTo>
                    <a:pt x="378968" y="7398474"/>
                  </a:lnTo>
                  <a:lnTo>
                    <a:pt x="425399" y="7351535"/>
                  </a:lnTo>
                  <a:lnTo>
                    <a:pt x="440842" y="7316610"/>
                  </a:lnTo>
                  <a:lnTo>
                    <a:pt x="441985" y="7303262"/>
                  </a:lnTo>
                  <a:close/>
                </a:path>
                <a:path w="1467484" h="7665720">
                  <a:moveTo>
                    <a:pt x="778230" y="7303262"/>
                  </a:moveTo>
                  <a:lnTo>
                    <a:pt x="768616" y="7265568"/>
                  </a:lnTo>
                  <a:lnTo>
                    <a:pt x="715467" y="7208583"/>
                  </a:lnTo>
                  <a:lnTo>
                    <a:pt x="470001" y="6963296"/>
                  </a:lnTo>
                  <a:lnTo>
                    <a:pt x="430479" y="6942760"/>
                  </a:lnTo>
                  <a:lnTo>
                    <a:pt x="415315" y="6941286"/>
                  </a:lnTo>
                  <a:lnTo>
                    <a:pt x="400545" y="6942683"/>
                  </a:lnTo>
                  <a:lnTo>
                    <a:pt x="362775" y="6961378"/>
                  </a:lnTo>
                  <a:lnTo>
                    <a:pt x="337667" y="7005561"/>
                  </a:lnTo>
                  <a:lnTo>
                    <a:pt x="336283" y="7020319"/>
                  </a:lnTo>
                  <a:lnTo>
                    <a:pt x="337413" y="7033603"/>
                  </a:lnTo>
                  <a:lnTo>
                    <a:pt x="357009" y="7073963"/>
                  </a:lnTo>
                  <a:lnTo>
                    <a:pt x="367093" y="7082815"/>
                  </a:lnTo>
                  <a:lnTo>
                    <a:pt x="587578" y="7303262"/>
                  </a:lnTo>
                  <a:lnTo>
                    <a:pt x="363880" y="7526883"/>
                  </a:lnTo>
                  <a:lnTo>
                    <a:pt x="363283" y="7527201"/>
                  </a:lnTo>
                  <a:lnTo>
                    <a:pt x="356374" y="7534059"/>
                  </a:lnTo>
                  <a:lnTo>
                    <a:pt x="355917" y="7534567"/>
                  </a:lnTo>
                  <a:lnTo>
                    <a:pt x="355612" y="7535151"/>
                  </a:lnTo>
                  <a:lnTo>
                    <a:pt x="347294" y="7546695"/>
                  </a:lnTo>
                  <a:lnTo>
                    <a:pt x="341350" y="7558976"/>
                  </a:lnTo>
                  <a:lnTo>
                    <a:pt x="337591" y="7572337"/>
                  </a:lnTo>
                  <a:lnTo>
                    <a:pt x="336283" y="7586573"/>
                  </a:lnTo>
                  <a:lnTo>
                    <a:pt x="337426" y="7599985"/>
                  </a:lnTo>
                  <a:lnTo>
                    <a:pt x="352996" y="7635037"/>
                  </a:lnTo>
                  <a:lnTo>
                    <a:pt x="389242" y="7661161"/>
                  </a:lnTo>
                  <a:lnTo>
                    <a:pt x="415315" y="7665593"/>
                  </a:lnTo>
                  <a:lnTo>
                    <a:pt x="429539" y="7664310"/>
                  </a:lnTo>
                  <a:lnTo>
                    <a:pt x="466293" y="7646886"/>
                  </a:lnTo>
                  <a:lnTo>
                    <a:pt x="617105" y="7496543"/>
                  </a:lnTo>
                  <a:lnTo>
                    <a:pt x="715238" y="7398474"/>
                  </a:lnTo>
                  <a:lnTo>
                    <a:pt x="761657" y="7351535"/>
                  </a:lnTo>
                  <a:lnTo>
                    <a:pt x="777100" y="7316610"/>
                  </a:lnTo>
                  <a:lnTo>
                    <a:pt x="778230" y="7303262"/>
                  </a:lnTo>
                  <a:close/>
                </a:path>
                <a:path w="1467484" h="7665720">
                  <a:moveTo>
                    <a:pt x="1073315" y="616699"/>
                  </a:moveTo>
                  <a:lnTo>
                    <a:pt x="1067168" y="529285"/>
                  </a:lnTo>
                  <a:lnTo>
                    <a:pt x="1051293" y="470484"/>
                  </a:lnTo>
                  <a:lnTo>
                    <a:pt x="1027518" y="422770"/>
                  </a:lnTo>
                  <a:lnTo>
                    <a:pt x="997775" y="384987"/>
                  </a:lnTo>
                  <a:lnTo>
                    <a:pt x="963993" y="355968"/>
                  </a:lnTo>
                  <a:lnTo>
                    <a:pt x="928116" y="334581"/>
                  </a:lnTo>
                  <a:lnTo>
                    <a:pt x="927468" y="334314"/>
                  </a:lnTo>
                  <a:lnTo>
                    <a:pt x="892060" y="319659"/>
                  </a:lnTo>
                  <a:lnTo>
                    <a:pt x="857745" y="310057"/>
                  </a:lnTo>
                  <a:lnTo>
                    <a:pt x="827125" y="304622"/>
                  </a:lnTo>
                  <a:lnTo>
                    <a:pt x="802106" y="302209"/>
                  </a:lnTo>
                  <a:lnTo>
                    <a:pt x="784644" y="301663"/>
                  </a:lnTo>
                  <a:lnTo>
                    <a:pt x="777582" y="301663"/>
                  </a:lnTo>
                  <a:lnTo>
                    <a:pt x="759434" y="302945"/>
                  </a:lnTo>
                  <a:lnTo>
                    <a:pt x="759320" y="304622"/>
                  </a:lnTo>
                  <a:lnTo>
                    <a:pt x="758456" y="317093"/>
                  </a:lnTo>
                  <a:lnTo>
                    <a:pt x="758418" y="319659"/>
                  </a:lnTo>
                  <a:lnTo>
                    <a:pt x="758177" y="332943"/>
                  </a:lnTo>
                  <a:lnTo>
                    <a:pt x="758291" y="334581"/>
                  </a:lnTo>
                  <a:lnTo>
                    <a:pt x="758393" y="335876"/>
                  </a:lnTo>
                  <a:lnTo>
                    <a:pt x="760806" y="369531"/>
                  </a:lnTo>
                  <a:lnTo>
                    <a:pt x="770940" y="419646"/>
                  </a:lnTo>
                  <a:lnTo>
                    <a:pt x="793153" y="476021"/>
                  </a:lnTo>
                  <a:lnTo>
                    <a:pt x="832065" y="531456"/>
                  </a:lnTo>
                  <a:lnTo>
                    <a:pt x="866038" y="561746"/>
                  </a:lnTo>
                  <a:lnTo>
                    <a:pt x="905611" y="585457"/>
                  </a:lnTo>
                  <a:lnTo>
                    <a:pt x="950658" y="602538"/>
                  </a:lnTo>
                  <a:lnTo>
                    <a:pt x="1001102" y="612965"/>
                  </a:lnTo>
                  <a:lnTo>
                    <a:pt x="1056817" y="616699"/>
                  </a:lnTo>
                  <a:lnTo>
                    <a:pt x="1073315" y="616699"/>
                  </a:lnTo>
                  <a:close/>
                </a:path>
                <a:path w="1467484" h="7665720">
                  <a:moveTo>
                    <a:pt x="1110742" y="7279805"/>
                  </a:moveTo>
                  <a:lnTo>
                    <a:pt x="1051725" y="7208583"/>
                  </a:lnTo>
                  <a:lnTo>
                    <a:pt x="851623" y="7008609"/>
                  </a:lnTo>
                  <a:lnTo>
                    <a:pt x="805281" y="6962483"/>
                  </a:lnTo>
                  <a:lnTo>
                    <a:pt x="766737" y="6942760"/>
                  </a:lnTo>
                  <a:lnTo>
                    <a:pt x="751573" y="6941286"/>
                  </a:lnTo>
                  <a:lnTo>
                    <a:pt x="736803" y="6942683"/>
                  </a:lnTo>
                  <a:lnTo>
                    <a:pt x="699033" y="6961378"/>
                  </a:lnTo>
                  <a:lnTo>
                    <a:pt x="673925" y="7005561"/>
                  </a:lnTo>
                  <a:lnTo>
                    <a:pt x="672541" y="7020319"/>
                  </a:lnTo>
                  <a:lnTo>
                    <a:pt x="673671" y="7033603"/>
                  </a:lnTo>
                  <a:lnTo>
                    <a:pt x="693267" y="7073963"/>
                  </a:lnTo>
                  <a:lnTo>
                    <a:pt x="703351" y="7082815"/>
                  </a:lnTo>
                  <a:lnTo>
                    <a:pt x="923861" y="7303262"/>
                  </a:lnTo>
                  <a:lnTo>
                    <a:pt x="700125" y="7526883"/>
                  </a:lnTo>
                  <a:lnTo>
                    <a:pt x="699541" y="7527201"/>
                  </a:lnTo>
                  <a:lnTo>
                    <a:pt x="692632" y="7534059"/>
                  </a:lnTo>
                  <a:lnTo>
                    <a:pt x="691857" y="7535151"/>
                  </a:lnTo>
                  <a:lnTo>
                    <a:pt x="683552" y="7546695"/>
                  </a:lnTo>
                  <a:lnTo>
                    <a:pt x="677608" y="7558976"/>
                  </a:lnTo>
                  <a:lnTo>
                    <a:pt x="673849" y="7572337"/>
                  </a:lnTo>
                  <a:lnTo>
                    <a:pt x="672541" y="7586573"/>
                  </a:lnTo>
                  <a:lnTo>
                    <a:pt x="673684" y="7599985"/>
                  </a:lnTo>
                  <a:lnTo>
                    <a:pt x="689254" y="7635037"/>
                  </a:lnTo>
                  <a:lnTo>
                    <a:pt x="725487" y="7661161"/>
                  </a:lnTo>
                  <a:lnTo>
                    <a:pt x="751573" y="7665593"/>
                  </a:lnTo>
                  <a:lnTo>
                    <a:pt x="765810" y="7664310"/>
                  </a:lnTo>
                  <a:lnTo>
                    <a:pt x="802551" y="7646886"/>
                  </a:lnTo>
                  <a:lnTo>
                    <a:pt x="953363" y="7496543"/>
                  </a:lnTo>
                  <a:lnTo>
                    <a:pt x="1051496" y="7398474"/>
                  </a:lnTo>
                  <a:lnTo>
                    <a:pt x="1097902" y="7351535"/>
                  </a:lnTo>
                  <a:lnTo>
                    <a:pt x="1110742" y="7326693"/>
                  </a:lnTo>
                  <a:lnTo>
                    <a:pt x="1110742" y="7279805"/>
                  </a:lnTo>
                  <a:close/>
                </a:path>
                <a:path w="1467484" h="7665720">
                  <a:moveTo>
                    <a:pt x="1218819" y="212953"/>
                  </a:moveTo>
                  <a:lnTo>
                    <a:pt x="1207122" y="146240"/>
                  </a:lnTo>
                  <a:lnTo>
                    <a:pt x="1182979" y="90665"/>
                  </a:lnTo>
                  <a:lnTo>
                    <a:pt x="1154709" y="48069"/>
                  </a:lnTo>
                  <a:lnTo>
                    <a:pt x="1151597" y="44475"/>
                  </a:lnTo>
                  <a:lnTo>
                    <a:pt x="1130706" y="20332"/>
                  </a:lnTo>
                  <a:lnTo>
                    <a:pt x="1119289" y="9321"/>
                  </a:lnTo>
                  <a:lnTo>
                    <a:pt x="1108583" y="0"/>
                  </a:lnTo>
                  <a:lnTo>
                    <a:pt x="1097876" y="9321"/>
                  </a:lnTo>
                  <a:lnTo>
                    <a:pt x="1062443" y="48069"/>
                  </a:lnTo>
                  <a:lnTo>
                    <a:pt x="1034186" y="90665"/>
                  </a:lnTo>
                  <a:lnTo>
                    <a:pt x="1010031" y="146240"/>
                  </a:lnTo>
                  <a:lnTo>
                    <a:pt x="998334" y="212953"/>
                  </a:lnTo>
                  <a:lnTo>
                    <a:pt x="998423" y="214464"/>
                  </a:lnTo>
                  <a:lnTo>
                    <a:pt x="1000937" y="258394"/>
                  </a:lnTo>
                  <a:lnTo>
                    <a:pt x="1012151" y="303136"/>
                  </a:lnTo>
                  <a:lnTo>
                    <a:pt x="1031938" y="347065"/>
                  </a:lnTo>
                  <a:lnTo>
                    <a:pt x="1060221" y="390105"/>
                  </a:lnTo>
                  <a:lnTo>
                    <a:pt x="1097000" y="432155"/>
                  </a:lnTo>
                  <a:lnTo>
                    <a:pt x="1108583" y="443890"/>
                  </a:lnTo>
                  <a:lnTo>
                    <a:pt x="1120165" y="432155"/>
                  </a:lnTo>
                  <a:lnTo>
                    <a:pt x="1150835" y="397078"/>
                  </a:lnTo>
                  <a:lnTo>
                    <a:pt x="1185227" y="347065"/>
                  </a:lnTo>
                  <a:lnTo>
                    <a:pt x="1205001" y="303136"/>
                  </a:lnTo>
                  <a:lnTo>
                    <a:pt x="1216215" y="258394"/>
                  </a:lnTo>
                  <a:lnTo>
                    <a:pt x="1218819" y="212953"/>
                  </a:lnTo>
                  <a:close/>
                </a:path>
                <a:path w="1467484" h="7665720">
                  <a:moveTo>
                    <a:pt x="1466888" y="332943"/>
                  </a:moveTo>
                  <a:lnTo>
                    <a:pt x="1466596" y="317093"/>
                  </a:lnTo>
                  <a:lnTo>
                    <a:pt x="1465580" y="302945"/>
                  </a:lnTo>
                  <a:lnTo>
                    <a:pt x="1447457" y="301663"/>
                  </a:lnTo>
                  <a:lnTo>
                    <a:pt x="1440408" y="301663"/>
                  </a:lnTo>
                  <a:lnTo>
                    <a:pt x="1397927" y="304622"/>
                  </a:lnTo>
                  <a:lnTo>
                    <a:pt x="1333004" y="319659"/>
                  </a:lnTo>
                  <a:lnTo>
                    <a:pt x="1296949" y="334581"/>
                  </a:lnTo>
                  <a:lnTo>
                    <a:pt x="1261059" y="355968"/>
                  </a:lnTo>
                  <a:lnTo>
                    <a:pt x="1227289" y="384987"/>
                  </a:lnTo>
                  <a:lnTo>
                    <a:pt x="1197546" y="422770"/>
                  </a:lnTo>
                  <a:lnTo>
                    <a:pt x="1173772" y="470484"/>
                  </a:lnTo>
                  <a:lnTo>
                    <a:pt x="1157897" y="529285"/>
                  </a:lnTo>
                  <a:lnTo>
                    <a:pt x="1151839" y="600303"/>
                  </a:lnTo>
                  <a:lnTo>
                    <a:pt x="1151737" y="616699"/>
                  </a:lnTo>
                  <a:lnTo>
                    <a:pt x="1168222" y="616699"/>
                  </a:lnTo>
                  <a:lnTo>
                    <a:pt x="1223962" y="612965"/>
                  </a:lnTo>
                  <a:lnTo>
                    <a:pt x="1274406" y="602538"/>
                  </a:lnTo>
                  <a:lnTo>
                    <a:pt x="1319453" y="585457"/>
                  </a:lnTo>
                  <a:lnTo>
                    <a:pt x="1359014" y="561746"/>
                  </a:lnTo>
                  <a:lnTo>
                    <a:pt x="1392986" y="531456"/>
                  </a:lnTo>
                  <a:lnTo>
                    <a:pt x="1431899" y="476021"/>
                  </a:lnTo>
                  <a:lnTo>
                    <a:pt x="1454124" y="419633"/>
                  </a:lnTo>
                  <a:lnTo>
                    <a:pt x="1464259" y="369531"/>
                  </a:lnTo>
                  <a:lnTo>
                    <a:pt x="1466786" y="334314"/>
                  </a:lnTo>
                  <a:lnTo>
                    <a:pt x="1466888" y="332943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665174" y="3025762"/>
            <a:ext cx="6689725" cy="6216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3500">
                <a:solidFill>
                  <a:srgbClr val="E7E9EB"/>
                </a:solidFill>
                <a:latin typeface="Verdana"/>
                <a:cs typeface="Verdana"/>
              </a:rPr>
              <a:t>Theory</a:t>
            </a:r>
            <a:r>
              <a:rPr dirty="0" sz="3500" spc="-44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65">
                <a:solidFill>
                  <a:srgbClr val="E7E9EB"/>
                </a:solidFill>
                <a:latin typeface="Verdana"/>
                <a:cs typeface="Verdana"/>
              </a:rPr>
              <a:t>of</a:t>
            </a:r>
            <a:r>
              <a:rPr dirty="0" sz="3500" spc="-484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25">
                <a:solidFill>
                  <a:srgbClr val="E7E9EB"/>
                </a:solidFill>
                <a:latin typeface="Verdana"/>
                <a:cs typeface="Verdana"/>
              </a:rPr>
              <a:t>Computation</a:t>
            </a:r>
            <a:r>
              <a:rPr dirty="0" sz="3500" spc="-27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E7E9EB"/>
                </a:solidFill>
                <a:latin typeface="Verdana"/>
                <a:cs typeface="Verdana"/>
              </a:rPr>
              <a:t>(ToC) </a:t>
            </a:r>
            <a:r>
              <a:rPr dirty="0" sz="3500">
                <a:solidFill>
                  <a:srgbClr val="E7E9EB"/>
                </a:solidFill>
                <a:latin typeface="Verdana"/>
                <a:cs typeface="Verdana"/>
              </a:rPr>
              <a:t>is</a:t>
            </a:r>
            <a:r>
              <a:rPr dirty="0" sz="3500" spc="-42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E7E9EB"/>
                </a:solidFill>
                <a:latin typeface="Verdana"/>
                <a:cs typeface="Verdana"/>
              </a:rPr>
              <a:t>key</a:t>
            </a:r>
            <a:r>
              <a:rPr dirty="0" sz="3500" spc="-53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20">
                <a:solidFill>
                  <a:srgbClr val="E7E9EB"/>
                </a:solidFill>
                <a:latin typeface="Verdana"/>
                <a:cs typeface="Verdana"/>
              </a:rPr>
              <a:t>to</a:t>
            </a:r>
            <a:r>
              <a:rPr dirty="0" sz="3500" spc="-44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85">
                <a:solidFill>
                  <a:srgbClr val="E7E9EB"/>
                </a:solidFill>
                <a:latin typeface="Verdana"/>
                <a:cs typeface="Verdana"/>
              </a:rPr>
              <a:t>understanding</a:t>
            </a:r>
            <a:r>
              <a:rPr dirty="0" sz="3500" spc="-45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95">
                <a:solidFill>
                  <a:srgbClr val="E7E9EB"/>
                </a:solidFill>
                <a:latin typeface="Verdana"/>
                <a:cs typeface="Verdana"/>
              </a:rPr>
              <a:t>the </a:t>
            </a:r>
            <a:r>
              <a:rPr dirty="0" sz="3500">
                <a:solidFill>
                  <a:srgbClr val="E7E9EB"/>
                </a:solidFill>
                <a:latin typeface="Verdana"/>
                <a:cs typeface="Verdana"/>
              </a:rPr>
              <a:t>limits</a:t>
            </a:r>
            <a:r>
              <a:rPr dirty="0" sz="3500" spc="-36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14">
                <a:solidFill>
                  <a:srgbClr val="E7E9EB"/>
                </a:solidFill>
                <a:latin typeface="Verdana"/>
                <a:cs typeface="Verdana"/>
              </a:rPr>
              <a:t>and</a:t>
            </a:r>
            <a:r>
              <a:rPr dirty="0" sz="3500" spc="-28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75">
                <a:solidFill>
                  <a:srgbClr val="E7E9EB"/>
                </a:solidFill>
                <a:latin typeface="Verdana"/>
                <a:cs typeface="Verdana"/>
              </a:rPr>
              <a:t>possibilities</a:t>
            </a:r>
            <a:r>
              <a:rPr dirty="0" sz="3500" spc="-44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65">
                <a:solidFill>
                  <a:srgbClr val="E7E9EB"/>
                </a:solidFill>
                <a:latin typeface="Verdana"/>
                <a:cs typeface="Verdana"/>
              </a:rPr>
              <a:t>of</a:t>
            </a:r>
            <a:r>
              <a:rPr dirty="0" sz="3500" spc="-47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-305">
                <a:solidFill>
                  <a:srgbClr val="E7E9EB"/>
                </a:solidFill>
                <a:latin typeface="Verdana"/>
                <a:cs typeface="Verdana"/>
              </a:rPr>
              <a:t>AI. </a:t>
            </a:r>
            <a:r>
              <a:rPr dirty="0" sz="3500" spc="80">
                <a:solidFill>
                  <a:srgbClr val="E7E9EB"/>
                </a:solidFill>
                <a:latin typeface="Verdana"/>
                <a:cs typeface="Verdana"/>
              </a:rPr>
              <a:t>While</a:t>
            </a:r>
            <a:r>
              <a:rPr dirty="0" sz="3500" spc="-509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-225">
                <a:solidFill>
                  <a:srgbClr val="E7E9EB"/>
                </a:solidFill>
                <a:latin typeface="Verdana"/>
                <a:cs typeface="Verdana"/>
              </a:rPr>
              <a:t>AI</a:t>
            </a:r>
            <a:r>
              <a:rPr dirty="0" sz="3500" spc="-42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20">
                <a:solidFill>
                  <a:srgbClr val="E7E9EB"/>
                </a:solidFill>
                <a:latin typeface="Verdana"/>
                <a:cs typeface="Verdana"/>
              </a:rPr>
              <a:t>often</a:t>
            </a:r>
            <a:r>
              <a:rPr dirty="0" sz="3500" spc="-48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45">
                <a:solidFill>
                  <a:srgbClr val="E7E9EB"/>
                </a:solidFill>
                <a:latin typeface="Verdana"/>
                <a:cs typeface="Verdana"/>
              </a:rPr>
              <a:t>focuses</a:t>
            </a:r>
            <a:r>
              <a:rPr dirty="0" sz="3500" spc="-50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80">
                <a:solidFill>
                  <a:srgbClr val="E7E9EB"/>
                </a:solidFill>
                <a:latin typeface="Verdana"/>
                <a:cs typeface="Verdana"/>
              </a:rPr>
              <a:t>on </a:t>
            </a:r>
            <a:r>
              <a:rPr dirty="0" sz="3500" spc="100">
                <a:solidFill>
                  <a:srgbClr val="E7E9EB"/>
                </a:solidFill>
                <a:latin typeface="Verdana"/>
                <a:cs typeface="Verdana"/>
              </a:rPr>
              <a:t>data</a:t>
            </a:r>
            <a:r>
              <a:rPr dirty="0" sz="3500" spc="-34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14">
                <a:solidFill>
                  <a:srgbClr val="E7E9EB"/>
                </a:solidFill>
                <a:latin typeface="Verdana"/>
                <a:cs typeface="Verdana"/>
              </a:rPr>
              <a:t>and</a:t>
            </a:r>
            <a:r>
              <a:rPr dirty="0" sz="3500" spc="-34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90">
                <a:solidFill>
                  <a:srgbClr val="E7E9EB"/>
                </a:solidFill>
                <a:latin typeface="Verdana"/>
                <a:cs typeface="Verdana"/>
              </a:rPr>
              <a:t>performance,</a:t>
            </a:r>
            <a:r>
              <a:rPr dirty="0" sz="3500" spc="-54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45">
                <a:solidFill>
                  <a:srgbClr val="E7E9EB"/>
                </a:solidFill>
                <a:latin typeface="Verdana"/>
                <a:cs typeface="Verdana"/>
              </a:rPr>
              <a:t>ToC </a:t>
            </a:r>
            <a:r>
              <a:rPr dirty="0" sz="3500" spc="50">
                <a:solidFill>
                  <a:srgbClr val="E7E9EB"/>
                </a:solidFill>
                <a:latin typeface="Verdana"/>
                <a:cs typeface="Verdana"/>
              </a:rPr>
              <a:t>ensures</a:t>
            </a:r>
            <a:r>
              <a:rPr dirty="0" sz="3500" spc="-37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-30">
                <a:solidFill>
                  <a:srgbClr val="E7E9EB"/>
                </a:solidFill>
                <a:latin typeface="Verdana"/>
                <a:cs typeface="Verdana"/>
              </a:rPr>
              <a:t>reliability,</a:t>
            </a:r>
            <a:r>
              <a:rPr dirty="0" sz="3500" spc="-37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E7E9EB"/>
                </a:solidFill>
                <a:latin typeface="Verdana"/>
                <a:cs typeface="Verdana"/>
              </a:rPr>
              <a:t>efficiency, </a:t>
            </a:r>
            <a:r>
              <a:rPr dirty="0" sz="3500" spc="114">
                <a:solidFill>
                  <a:srgbClr val="E7E9EB"/>
                </a:solidFill>
                <a:latin typeface="Verdana"/>
                <a:cs typeface="Verdana"/>
              </a:rPr>
              <a:t>and</a:t>
            </a:r>
            <a:r>
              <a:rPr dirty="0" sz="3500" spc="-42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E7E9EB"/>
                </a:solidFill>
                <a:latin typeface="Verdana"/>
                <a:cs typeface="Verdana"/>
              </a:rPr>
              <a:t>trust.</a:t>
            </a:r>
            <a:r>
              <a:rPr dirty="0" sz="3500" spc="-31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E7E9EB"/>
                </a:solidFill>
                <a:latin typeface="Verdana"/>
                <a:cs typeface="Verdana"/>
              </a:rPr>
              <a:t>Future</a:t>
            </a:r>
            <a:r>
              <a:rPr dirty="0" sz="3500" spc="-38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70">
                <a:solidFill>
                  <a:srgbClr val="E7E9EB"/>
                </a:solidFill>
                <a:latin typeface="Verdana"/>
                <a:cs typeface="Verdana"/>
              </a:rPr>
              <a:t>progress</a:t>
            </a:r>
            <a:r>
              <a:rPr dirty="0" sz="3500" spc="-38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E7E9EB"/>
                </a:solidFill>
                <a:latin typeface="Verdana"/>
                <a:cs typeface="Verdana"/>
              </a:rPr>
              <a:t>in </a:t>
            </a:r>
            <a:r>
              <a:rPr dirty="0" sz="3500" spc="-225">
                <a:solidFill>
                  <a:srgbClr val="E7E9EB"/>
                </a:solidFill>
                <a:latin typeface="Verdana"/>
                <a:cs typeface="Verdana"/>
              </a:rPr>
              <a:t>AI</a:t>
            </a:r>
            <a:r>
              <a:rPr dirty="0" sz="3500" spc="-40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E7E9EB"/>
                </a:solidFill>
                <a:latin typeface="Verdana"/>
                <a:cs typeface="Verdana"/>
              </a:rPr>
              <a:t>will</a:t>
            </a:r>
            <a:r>
              <a:rPr dirty="0" sz="3500" spc="-33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-40">
                <a:solidFill>
                  <a:srgbClr val="E7E9EB"/>
                </a:solidFill>
                <a:latin typeface="Verdana"/>
                <a:cs typeface="Verdana"/>
              </a:rPr>
              <a:t>rely</a:t>
            </a:r>
            <a:r>
              <a:rPr dirty="0" sz="3500" spc="-484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05">
                <a:solidFill>
                  <a:srgbClr val="E7E9EB"/>
                </a:solidFill>
                <a:latin typeface="Verdana"/>
                <a:cs typeface="Verdana"/>
              </a:rPr>
              <a:t>on</a:t>
            </a:r>
            <a:r>
              <a:rPr dirty="0" sz="3500" spc="-40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105">
                <a:solidFill>
                  <a:srgbClr val="E7E9EB"/>
                </a:solidFill>
                <a:latin typeface="Verdana"/>
                <a:cs typeface="Verdana"/>
              </a:rPr>
              <a:t>closer </a:t>
            </a:r>
            <a:r>
              <a:rPr dirty="0" sz="3500" spc="55">
                <a:solidFill>
                  <a:srgbClr val="E7E9EB"/>
                </a:solidFill>
                <a:latin typeface="Verdana"/>
                <a:cs typeface="Verdana"/>
              </a:rPr>
              <a:t>integration</a:t>
            </a:r>
            <a:r>
              <a:rPr dirty="0" sz="3500" spc="-44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95">
                <a:solidFill>
                  <a:srgbClr val="E7E9EB"/>
                </a:solidFill>
                <a:latin typeface="Verdana"/>
                <a:cs typeface="Verdana"/>
              </a:rPr>
              <a:t>with</a:t>
            </a:r>
            <a:r>
              <a:rPr dirty="0" sz="3500" spc="-434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65">
                <a:solidFill>
                  <a:srgbClr val="E7E9EB"/>
                </a:solidFill>
                <a:latin typeface="Verdana"/>
                <a:cs typeface="Verdana"/>
              </a:rPr>
              <a:t>strong </a:t>
            </a:r>
            <a:r>
              <a:rPr dirty="0" sz="3500" spc="90">
                <a:solidFill>
                  <a:srgbClr val="E7E9EB"/>
                </a:solidFill>
                <a:latin typeface="Verdana"/>
                <a:cs typeface="Verdana"/>
              </a:rPr>
              <a:t>theoretical</a:t>
            </a:r>
            <a:r>
              <a:rPr dirty="0" sz="3500" spc="-49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500" spc="45">
                <a:solidFill>
                  <a:srgbClr val="E7E9EB"/>
                </a:solidFill>
                <a:latin typeface="Verdana"/>
                <a:cs typeface="Verdana"/>
              </a:rPr>
              <a:t>foundations.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665174" y="2202231"/>
            <a:ext cx="386842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60">
                <a:solidFill>
                  <a:srgbClr val="E7E9EB"/>
                </a:solidFill>
              </a:rPr>
              <a:t>Conclusion</a:t>
            </a:r>
            <a:endParaRPr sz="5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1060" y="499929"/>
            <a:ext cx="18310225" cy="9798050"/>
            <a:chOff x="-11060" y="499929"/>
            <a:chExt cx="18310225" cy="97980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60" y="2660953"/>
              <a:ext cx="18310001" cy="763698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4496" y="499929"/>
              <a:ext cx="1826901" cy="84351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9072" y="1769806"/>
              <a:ext cx="1826900" cy="79641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6972" y="499929"/>
              <a:ext cx="1826900" cy="752169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14873" y="1205641"/>
              <a:ext cx="1900643" cy="787571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32749" y="6669769"/>
              <a:ext cx="2829560" cy="0"/>
            </a:xfrm>
            <a:custGeom>
              <a:avLst/>
              <a:gdLst/>
              <a:ahLst/>
              <a:cxnLst/>
              <a:rect l="l" t="t" r="r" b="b"/>
              <a:pathLst>
                <a:path w="2829560" h="0">
                  <a:moveTo>
                    <a:pt x="0" y="0"/>
                  </a:moveTo>
                  <a:lnTo>
                    <a:pt x="2829069" y="0"/>
                  </a:lnTo>
                </a:path>
              </a:pathLst>
            </a:custGeom>
            <a:ln w="57085">
              <a:solidFill>
                <a:srgbClr val="F069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11312" y="1207997"/>
              <a:ext cx="7820659" cy="1847850"/>
            </a:xfrm>
            <a:custGeom>
              <a:avLst/>
              <a:gdLst/>
              <a:ahLst/>
              <a:cxnLst/>
              <a:rect l="l" t="t" r="r" b="b"/>
              <a:pathLst>
                <a:path w="7820659" h="1847850">
                  <a:moveTo>
                    <a:pt x="315125" y="616699"/>
                  </a:moveTo>
                  <a:lnTo>
                    <a:pt x="308978" y="529285"/>
                  </a:lnTo>
                  <a:lnTo>
                    <a:pt x="293103" y="470496"/>
                  </a:lnTo>
                  <a:lnTo>
                    <a:pt x="269328" y="422783"/>
                  </a:lnTo>
                  <a:lnTo>
                    <a:pt x="239598" y="384987"/>
                  </a:lnTo>
                  <a:lnTo>
                    <a:pt x="205816" y="355981"/>
                  </a:lnTo>
                  <a:lnTo>
                    <a:pt x="169926" y="334581"/>
                  </a:lnTo>
                  <a:lnTo>
                    <a:pt x="133870" y="319659"/>
                  </a:lnTo>
                  <a:lnTo>
                    <a:pt x="68935" y="304634"/>
                  </a:lnTo>
                  <a:lnTo>
                    <a:pt x="26454" y="301663"/>
                  </a:lnTo>
                  <a:lnTo>
                    <a:pt x="19405" y="301663"/>
                  </a:lnTo>
                  <a:lnTo>
                    <a:pt x="0" y="332955"/>
                  </a:lnTo>
                  <a:lnTo>
                    <a:pt x="114" y="334581"/>
                  </a:lnTo>
                  <a:lnTo>
                    <a:pt x="203" y="335876"/>
                  </a:lnTo>
                  <a:lnTo>
                    <a:pt x="12750" y="419646"/>
                  </a:lnTo>
                  <a:lnTo>
                    <a:pt x="34975" y="476034"/>
                  </a:lnTo>
                  <a:lnTo>
                    <a:pt x="73875" y="531469"/>
                  </a:lnTo>
                  <a:lnTo>
                    <a:pt x="107861" y="561759"/>
                  </a:lnTo>
                  <a:lnTo>
                    <a:pt x="147421" y="585470"/>
                  </a:lnTo>
                  <a:lnTo>
                    <a:pt x="192468" y="602551"/>
                  </a:lnTo>
                  <a:lnTo>
                    <a:pt x="242912" y="612978"/>
                  </a:lnTo>
                  <a:lnTo>
                    <a:pt x="298640" y="616699"/>
                  </a:lnTo>
                  <a:lnTo>
                    <a:pt x="315125" y="616699"/>
                  </a:lnTo>
                  <a:close/>
                </a:path>
                <a:path w="7820659" h="1847850">
                  <a:moveTo>
                    <a:pt x="460641" y="212966"/>
                  </a:moveTo>
                  <a:lnTo>
                    <a:pt x="448945" y="146253"/>
                  </a:lnTo>
                  <a:lnTo>
                    <a:pt x="424789" y="90665"/>
                  </a:lnTo>
                  <a:lnTo>
                    <a:pt x="396532" y="48082"/>
                  </a:lnTo>
                  <a:lnTo>
                    <a:pt x="361099" y="9334"/>
                  </a:lnTo>
                  <a:lnTo>
                    <a:pt x="350393" y="0"/>
                  </a:lnTo>
                  <a:lnTo>
                    <a:pt x="339686" y="9334"/>
                  </a:lnTo>
                  <a:lnTo>
                    <a:pt x="304266" y="48082"/>
                  </a:lnTo>
                  <a:lnTo>
                    <a:pt x="276009" y="90665"/>
                  </a:lnTo>
                  <a:lnTo>
                    <a:pt x="251853" y="146253"/>
                  </a:lnTo>
                  <a:lnTo>
                    <a:pt x="240157" y="212966"/>
                  </a:lnTo>
                  <a:lnTo>
                    <a:pt x="240245" y="214464"/>
                  </a:lnTo>
                  <a:lnTo>
                    <a:pt x="242760" y="258406"/>
                  </a:lnTo>
                  <a:lnTo>
                    <a:pt x="253974" y="303136"/>
                  </a:lnTo>
                  <a:lnTo>
                    <a:pt x="273748" y="347078"/>
                  </a:lnTo>
                  <a:lnTo>
                    <a:pt x="302044" y="390118"/>
                  </a:lnTo>
                  <a:lnTo>
                    <a:pt x="338810" y="432155"/>
                  </a:lnTo>
                  <a:lnTo>
                    <a:pt x="350393" y="443890"/>
                  </a:lnTo>
                  <a:lnTo>
                    <a:pt x="361988" y="432155"/>
                  </a:lnTo>
                  <a:lnTo>
                    <a:pt x="392658" y="397090"/>
                  </a:lnTo>
                  <a:lnTo>
                    <a:pt x="427037" y="347078"/>
                  </a:lnTo>
                  <a:lnTo>
                    <a:pt x="446824" y="303136"/>
                  </a:lnTo>
                  <a:lnTo>
                    <a:pt x="458025" y="258406"/>
                  </a:lnTo>
                  <a:lnTo>
                    <a:pt x="460641" y="212966"/>
                  </a:lnTo>
                  <a:close/>
                </a:path>
                <a:path w="7820659" h="1847850">
                  <a:moveTo>
                    <a:pt x="708698" y="332955"/>
                  </a:moveTo>
                  <a:lnTo>
                    <a:pt x="708418" y="317093"/>
                  </a:lnTo>
                  <a:lnTo>
                    <a:pt x="707390" y="302958"/>
                  </a:lnTo>
                  <a:lnTo>
                    <a:pt x="689279" y="301663"/>
                  </a:lnTo>
                  <a:lnTo>
                    <a:pt x="682231" y="301663"/>
                  </a:lnTo>
                  <a:lnTo>
                    <a:pt x="639749" y="304634"/>
                  </a:lnTo>
                  <a:lnTo>
                    <a:pt x="574814" y="319659"/>
                  </a:lnTo>
                  <a:lnTo>
                    <a:pt x="538759" y="334581"/>
                  </a:lnTo>
                  <a:lnTo>
                    <a:pt x="502881" y="355981"/>
                  </a:lnTo>
                  <a:lnTo>
                    <a:pt x="469099" y="384987"/>
                  </a:lnTo>
                  <a:lnTo>
                    <a:pt x="439369" y="422783"/>
                  </a:lnTo>
                  <a:lnTo>
                    <a:pt x="415594" y="470496"/>
                  </a:lnTo>
                  <a:lnTo>
                    <a:pt x="399707" y="529285"/>
                  </a:lnTo>
                  <a:lnTo>
                    <a:pt x="393661" y="600303"/>
                  </a:lnTo>
                  <a:lnTo>
                    <a:pt x="393547" y="616699"/>
                  </a:lnTo>
                  <a:lnTo>
                    <a:pt x="410032" y="616699"/>
                  </a:lnTo>
                  <a:lnTo>
                    <a:pt x="465772" y="612978"/>
                  </a:lnTo>
                  <a:lnTo>
                    <a:pt x="516216" y="602551"/>
                  </a:lnTo>
                  <a:lnTo>
                    <a:pt x="561276" y="585470"/>
                  </a:lnTo>
                  <a:lnTo>
                    <a:pt x="564210" y="583704"/>
                  </a:lnTo>
                  <a:lnTo>
                    <a:pt x="600837" y="561759"/>
                  </a:lnTo>
                  <a:lnTo>
                    <a:pt x="634809" y="531469"/>
                  </a:lnTo>
                  <a:lnTo>
                    <a:pt x="673709" y="476021"/>
                  </a:lnTo>
                  <a:lnTo>
                    <a:pt x="695934" y="419646"/>
                  </a:lnTo>
                  <a:lnTo>
                    <a:pt x="706069" y="369544"/>
                  </a:lnTo>
                  <a:lnTo>
                    <a:pt x="708596" y="334314"/>
                  </a:lnTo>
                  <a:lnTo>
                    <a:pt x="708698" y="332955"/>
                  </a:lnTo>
                  <a:close/>
                </a:path>
                <a:path w="7820659" h="1847850">
                  <a:moveTo>
                    <a:pt x="7820228" y="1760347"/>
                  </a:moveTo>
                  <a:lnTo>
                    <a:pt x="7808277" y="1716392"/>
                  </a:lnTo>
                  <a:lnTo>
                    <a:pt x="7634275" y="1538376"/>
                  </a:lnTo>
                  <a:lnTo>
                    <a:pt x="7526401" y="1430439"/>
                  </a:lnTo>
                  <a:lnTo>
                    <a:pt x="7474775" y="1379372"/>
                  </a:lnTo>
                  <a:lnTo>
                    <a:pt x="7436345" y="1362379"/>
                  </a:lnTo>
                  <a:lnTo>
                    <a:pt x="7421677" y="1361122"/>
                  </a:lnTo>
                  <a:lnTo>
                    <a:pt x="7406983" y="1362367"/>
                  </a:lnTo>
                  <a:lnTo>
                    <a:pt x="7368527" y="1379372"/>
                  </a:lnTo>
                  <a:lnTo>
                    <a:pt x="7317537" y="1430172"/>
                  </a:lnTo>
                  <a:lnTo>
                    <a:pt x="7047725" y="1700161"/>
                  </a:lnTo>
                  <a:lnTo>
                    <a:pt x="7025132" y="1743659"/>
                  </a:lnTo>
                  <a:lnTo>
                    <a:pt x="7023519" y="1760347"/>
                  </a:lnTo>
                  <a:lnTo>
                    <a:pt x="7025056" y="1776590"/>
                  </a:lnTo>
                  <a:lnTo>
                    <a:pt x="7045617" y="1818119"/>
                  </a:lnTo>
                  <a:lnTo>
                    <a:pt x="7079005" y="1841360"/>
                  </a:lnTo>
                  <a:lnTo>
                    <a:pt x="7110450" y="1847278"/>
                  </a:lnTo>
                  <a:lnTo>
                    <a:pt x="7125055" y="1846033"/>
                  </a:lnTo>
                  <a:lnTo>
                    <a:pt x="7163321" y="1829181"/>
                  </a:lnTo>
                  <a:lnTo>
                    <a:pt x="7179196" y="1813356"/>
                  </a:lnTo>
                  <a:lnTo>
                    <a:pt x="7421677" y="1570850"/>
                  </a:lnTo>
                  <a:lnTo>
                    <a:pt x="7667650" y="1816912"/>
                  </a:lnTo>
                  <a:lnTo>
                    <a:pt x="7667993" y="1817585"/>
                  </a:lnTo>
                  <a:lnTo>
                    <a:pt x="7675537" y="1825180"/>
                  </a:lnTo>
                  <a:lnTo>
                    <a:pt x="7676096" y="1825663"/>
                  </a:lnTo>
                  <a:lnTo>
                    <a:pt x="7676743" y="1825993"/>
                  </a:lnTo>
                  <a:lnTo>
                    <a:pt x="7689431" y="1835150"/>
                  </a:lnTo>
                  <a:lnTo>
                    <a:pt x="7702956" y="1841690"/>
                  </a:lnTo>
                  <a:lnTo>
                    <a:pt x="7717650" y="1845830"/>
                  </a:lnTo>
                  <a:lnTo>
                    <a:pt x="7733297" y="1847278"/>
                  </a:lnTo>
                  <a:lnTo>
                    <a:pt x="7748054" y="1846021"/>
                  </a:lnTo>
                  <a:lnTo>
                    <a:pt x="7786624" y="1828901"/>
                  </a:lnTo>
                  <a:lnTo>
                    <a:pt x="7815351" y="1789023"/>
                  </a:lnTo>
                  <a:lnTo>
                    <a:pt x="7818971" y="1775091"/>
                  </a:lnTo>
                  <a:lnTo>
                    <a:pt x="7820228" y="1760347"/>
                  </a:lnTo>
                  <a:close/>
                </a:path>
                <a:path w="7820659" h="1847850">
                  <a:moveTo>
                    <a:pt x="7820228" y="1390459"/>
                  </a:moveTo>
                  <a:lnTo>
                    <a:pt x="7808277" y="1346530"/>
                  </a:lnTo>
                  <a:lnTo>
                    <a:pt x="7634275" y="1168488"/>
                  </a:lnTo>
                  <a:lnTo>
                    <a:pt x="7526401" y="1060564"/>
                  </a:lnTo>
                  <a:lnTo>
                    <a:pt x="7474775" y="1009497"/>
                  </a:lnTo>
                  <a:lnTo>
                    <a:pt x="7436345" y="992505"/>
                  </a:lnTo>
                  <a:lnTo>
                    <a:pt x="7421677" y="991260"/>
                  </a:lnTo>
                  <a:lnTo>
                    <a:pt x="7406983" y="992505"/>
                  </a:lnTo>
                  <a:lnTo>
                    <a:pt x="7368527" y="1009497"/>
                  </a:lnTo>
                  <a:lnTo>
                    <a:pt x="7317537" y="1060297"/>
                  </a:lnTo>
                  <a:lnTo>
                    <a:pt x="7047725" y="1330299"/>
                  </a:lnTo>
                  <a:lnTo>
                    <a:pt x="7025132" y="1373771"/>
                  </a:lnTo>
                  <a:lnTo>
                    <a:pt x="7023519" y="1390459"/>
                  </a:lnTo>
                  <a:lnTo>
                    <a:pt x="7025056" y="1406702"/>
                  </a:lnTo>
                  <a:lnTo>
                    <a:pt x="7045617" y="1448257"/>
                  </a:lnTo>
                  <a:lnTo>
                    <a:pt x="7079005" y="1471472"/>
                  </a:lnTo>
                  <a:lnTo>
                    <a:pt x="7110450" y="1477391"/>
                  </a:lnTo>
                  <a:lnTo>
                    <a:pt x="7125055" y="1476146"/>
                  </a:lnTo>
                  <a:lnTo>
                    <a:pt x="7163321" y="1459280"/>
                  </a:lnTo>
                  <a:lnTo>
                    <a:pt x="7179196" y="1443494"/>
                  </a:lnTo>
                  <a:lnTo>
                    <a:pt x="7421677" y="1200975"/>
                  </a:lnTo>
                  <a:lnTo>
                    <a:pt x="7667650" y="1447038"/>
                  </a:lnTo>
                  <a:lnTo>
                    <a:pt x="7667993" y="1447685"/>
                  </a:lnTo>
                  <a:lnTo>
                    <a:pt x="7675537" y="1455293"/>
                  </a:lnTo>
                  <a:lnTo>
                    <a:pt x="7676096" y="1455801"/>
                  </a:lnTo>
                  <a:lnTo>
                    <a:pt x="7676743" y="1456131"/>
                  </a:lnTo>
                  <a:lnTo>
                    <a:pt x="7689431" y="1465275"/>
                  </a:lnTo>
                  <a:lnTo>
                    <a:pt x="7702956" y="1471815"/>
                  </a:lnTo>
                  <a:lnTo>
                    <a:pt x="7717650" y="1475943"/>
                  </a:lnTo>
                  <a:lnTo>
                    <a:pt x="7733297" y="1477391"/>
                  </a:lnTo>
                  <a:lnTo>
                    <a:pt x="7748054" y="1476133"/>
                  </a:lnTo>
                  <a:lnTo>
                    <a:pt x="7786624" y="1459001"/>
                  </a:lnTo>
                  <a:lnTo>
                    <a:pt x="7815351" y="1419148"/>
                  </a:lnTo>
                  <a:lnTo>
                    <a:pt x="7818971" y="1405204"/>
                  </a:lnTo>
                  <a:lnTo>
                    <a:pt x="7820228" y="1390459"/>
                  </a:lnTo>
                  <a:close/>
                </a:path>
                <a:path w="7820659" h="1847850">
                  <a:moveTo>
                    <a:pt x="7820228" y="1020597"/>
                  </a:moveTo>
                  <a:lnTo>
                    <a:pt x="7808277" y="976655"/>
                  </a:lnTo>
                  <a:lnTo>
                    <a:pt x="7634275" y="798626"/>
                  </a:lnTo>
                  <a:lnTo>
                    <a:pt x="7526401" y="690689"/>
                  </a:lnTo>
                  <a:lnTo>
                    <a:pt x="7474775" y="639635"/>
                  </a:lnTo>
                  <a:lnTo>
                    <a:pt x="7436345" y="622642"/>
                  </a:lnTo>
                  <a:lnTo>
                    <a:pt x="7421677" y="621398"/>
                  </a:lnTo>
                  <a:lnTo>
                    <a:pt x="7406983" y="622642"/>
                  </a:lnTo>
                  <a:lnTo>
                    <a:pt x="7368527" y="639635"/>
                  </a:lnTo>
                  <a:lnTo>
                    <a:pt x="7317537" y="690435"/>
                  </a:lnTo>
                  <a:lnTo>
                    <a:pt x="7047725" y="960437"/>
                  </a:lnTo>
                  <a:lnTo>
                    <a:pt x="7025132" y="1003909"/>
                  </a:lnTo>
                  <a:lnTo>
                    <a:pt x="7023519" y="1020597"/>
                  </a:lnTo>
                  <a:lnTo>
                    <a:pt x="7025056" y="1036828"/>
                  </a:lnTo>
                  <a:lnTo>
                    <a:pt x="7045617" y="1078382"/>
                  </a:lnTo>
                  <a:lnTo>
                    <a:pt x="7079005" y="1101610"/>
                  </a:lnTo>
                  <a:lnTo>
                    <a:pt x="7110450" y="1107516"/>
                  </a:lnTo>
                  <a:lnTo>
                    <a:pt x="7125055" y="1106284"/>
                  </a:lnTo>
                  <a:lnTo>
                    <a:pt x="7163321" y="1089418"/>
                  </a:lnTo>
                  <a:lnTo>
                    <a:pt x="7179196" y="1073632"/>
                  </a:lnTo>
                  <a:lnTo>
                    <a:pt x="7421677" y="831088"/>
                  </a:lnTo>
                  <a:lnTo>
                    <a:pt x="7667650" y="1077175"/>
                  </a:lnTo>
                  <a:lnTo>
                    <a:pt x="7667993" y="1077823"/>
                  </a:lnTo>
                  <a:lnTo>
                    <a:pt x="7675537" y="1085418"/>
                  </a:lnTo>
                  <a:lnTo>
                    <a:pt x="7676743" y="1086269"/>
                  </a:lnTo>
                  <a:lnTo>
                    <a:pt x="7689431" y="1095400"/>
                  </a:lnTo>
                  <a:lnTo>
                    <a:pt x="7702956" y="1101940"/>
                  </a:lnTo>
                  <a:lnTo>
                    <a:pt x="7717650" y="1106081"/>
                  </a:lnTo>
                  <a:lnTo>
                    <a:pt x="7733297" y="1107516"/>
                  </a:lnTo>
                  <a:lnTo>
                    <a:pt x="7748054" y="1106258"/>
                  </a:lnTo>
                  <a:lnTo>
                    <a:pt x="7786624" y="1089139"/>
                  </a:lnTo>
                  <a:lnTo>
                    <a:pt x="7815351" y="1049274"/>
                  </a:lnTo>
                  <a:lnTo>
                    <a:pt x="7818971" y="1035342"/>
                  </a:lnTo>
                  <a:lnTo>
                    <a:pt x="7820228" y="1020597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91507" y="3538191"/>
            <a:ext cx="4775200" cy="2816225"/>
          </a:xfrm>
          <a:prstGeom prst="rect"/>
        </p:spPr>
        <p:txBody>
          <a:bodyPr wrap="square" lIns="0" tIns="268605" rIns="0" bIns="0" rtlCol="0" vert="horz">
            <a:spAutoFit/>
          </a:bodyPr>
          <a:lstStyle/>
          <a:p>
            <a:pPr marL="12700" marR="5080">
              <a:lnSpc>
                <a:spcPts val="9980"/>
              </a:lnSpc>
              <a:spcBef>
                <a:spcPts val="2115"/>
              </a:spcBef>
            </a:pPr>
            <a:r>
              <a:rPr dirty="0" sz="10000" spc="355"/>
              <a:t>THANK </a:t>
            </a:r>
            <a:r>
              <a:rPr dirty="0" sz="10000" spc="250"/>
              <a:t>YOU</a:t>
            </a:r>
            <a:endParaRPr sz="10000"/>
          </a:p>
        </p:txBody>
      </p:sp>
      <p:sp>
        <p:nvSpPr>
          <p:cNvPr id="11" name="object 11" descr=""/>
          <p:cNvSpPr txBox="1"/>
          <p:nvPr/>
        </p:nvSpPr>
        <p:spPr>
          <a:xfrm>
            <a:off x="1491507" y="7071702"/>
            <a:ext cx="323977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>
                <a:solidFill>
                  <a:srgbClr val="1B1B1B"/>
                </a:solidFill>
                <a:latin typeface="Verdana"/>
                <a:cs typeface="Verdana"/>
              </a:rPr>
              <a:t>ANY</a:t>
            </a:r>
            <a:r>
              <a:rPr dirty="0" sz="3100" spc="-44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100" spc="-20">
                <a:solidFill>
                  <a:srgbClr val="1B1B1B"/>
                </a:solidFill>
                <a:latin typeface="Verdana"/>
                <a:cs typeface="Verdana"/>
              </a:rPr>
              <a:t>QUESTION?</a:t>
            </a:r>
            <a:endParaRPr sz="3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500" spc="-180">
                <a:solidFill>
                  <a:srgbClr val="E7E9EB"/>
                </a:solidFill>
                <a:latin typeface="Verdana"/>
                <a:cs typeface="Verdana"/>
              </a:rPr>
              <a:t>GROUP</a:t>
            </a:r>
            <a:r>
              <a:rPr dirty="0" sz="6500" spc="-34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6500" spc="-75">
                <a:solidFill>
                  <a:srgbClr val="E7E9EB"/>
                </a:solidFill>
                <a:latin typeface="Verdana"/>
                <a:cs typeface="Verdana"/>
              </a:rPr>
              <a:t>MEMBERS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328690" y="2212092"/>
            <a:ext cx="1168400" cy="76200"/>
          </a:xfrm>
          <a:custGeom>
            <a:avLst/>
            <a:gdLst/>
            <a:ahLst/>
            <a:cxnLst/>
            <a:rect l="l" t="t" r="r" b="b"/>
            <a:pathLst>
              <a:path w="1168400" h="76200">
                <a:moveTo>
                  <a:pt x="1129874" y="76200"/>
                </a:moveTo>
                <a:lnTo>
                  <a:pt x="38100" y="76200"/>
                </a:lnTo>
                <a:lnTo>
                  <a:pt x="30498" y="75502"/>
                </a:lnTo>
                <a:lnTo>
                  <a:pt x="697" y="45701"/>
                </a:lnTo>
                <a:lnTo>
                  <a:pt x="0" y="38100"/>
                </a:lnTo>
                <a:lnTo>
                  <a:pt x="697" y="30498"/>
                </a:lnTo>
                <a:lnTo>
                  <a:pt x="30498" y="697"/>
                </a:lnTo>
                <a:lnTo>
                  <a:pt x="38100" y="0"/>
                </a:lnTo>
                <a:lnTo>
                  <a:pt x="1129874" y="0"/>
                </a:lnTo>
                <a:lnTo>
                  <a:pt x="1165184" y="23474"/>
                </a:lnTo>
                <a:lnTo>
                  <a:pt x="1167974" y="38100"/>
                </a:lnTo>
                <a:lnTo>
                  <a:pt x="1167276" y="45701"/>
                </a:lnTo>
                <a:lnTo>
                  <a:pt x="1137475" y="75502"/>
                </a:lnTo>
                <a:lnTo>
                  <a:pt x="1129874" y="76200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86207" y="6105265"/>
            <a:ext cx="8094345" cy="1543050"/>
          </a:xfrm>
          <a:custGeom>
            <a:avLst/>
            <a:gdLst/>
            <a:ahLst/>
            <a:cxnLst/>
            <a:rect l="l" t="t" r="r" b="b"/>
            <a:pathLst>
              <a:path w="8094345" h="1543050">
                <a:moveTo>
                  <a:pt x="7322425" y="1543050"/>
                </a:moveTo>
                <a:lnTo>
                  <a:pt x="771525" y="1543050"/>
                </a:lnTo>
                <a:lnTo>
                  <a:pt x="733621" y="1542123"/>
                </a:lnTo>
                <a:lnTo>
                  <a:pt x="658363" y="1534711"/>
                </a:lnTo>
                <a:lnTo>
                  <a:pt x="584013" y="1519921"/>
                </a:lnTo>
                <a:lnTo>
                  <a:pt x="511647" y="1497969"/>
                </a:lnTo>
                <a:lnTo>
                  <a:pt x="441611" y="1468960"/>
                </a:lnTo>
                <a:lnTo>
                  <a:pt x="374918" y="1433311"/>
                </a:lnTo>
                <a:lnTo>
                  <a:pt x="311888" y="1391196"/>
                </a:lnTo>
                <a:lnTo>
                  <a:pt x="253431" y="1343221"/>
                </a:lnTo>
                <a:lnTo>
                  <a:pt x="199828" y="1289618"/>
                </a:lnTo>
                <a:lnTo>
                  <a:pt x="151853" y="1231161"/>
                </a:lnTo>
                <a:lnTo>
                  <a:pt x="109737" y="1168131"/>
                </a:lnTo>
                <a:lnTo>
                  <a:pt x="74089" y="1101437"/>
                </a:lnTo>
                <a:lnTo>
                  <a:pt x="45079" y="1031402"/>
                </a:lnTo>
                <a:lnTo>
                  <a:pt x="23127" y="959035"/>
                </a:lnTo>
                <a:lnTo>
                  <a:pt x="8338" y="884686"/>
                </a:lnTo>
                <a:lnTo>
                  <a:pt x="926" y="809427"/>
                </a:lnTo>
                <a:lnTo>
                  <a:pt x="0" y="771525"/>
                </a:lnTo>
                <a:lnTo>
                  <a:pt x="926" y="733621"/>
                </a:lnTo>
                <a:lnTo>
                  <a:pt x="8338" y="658363"/>
                </a:lnTo>
                <a:lnTo>
                  <a:pt x="23127" y="584013"/>
                </a:lnTo>
                <a:lnTo>
                  <a:pt x="45079" y="511647"/>
                </a:lnTo>
                <a:lnTo>
                  <a:pt x="74089" y="441611"/>
                </a:lnTo>
                <a:lnTo>
                  <a:pt x="109737" y="374918"/>
                </a:lnTo>
                <a:lnTo>
                  <a:pt x="151853" y="311888"/>
                </a:lnTo>
                <a:lnTo>
                  <a:pt x="199828" y="253431"/>
                </a:lnTo>
                <a:lnTo>
                  <a:pt x="253431" y="199828"/>
                </a:lnTo>
                <a:lnTo>
                  <a:pt x="311888" y="151853"/>
                </a:lnTo>
                <a:lnTo>
                  <a:pt x="374918" y="109737"/>
                </a:lnTo>
                <a:lnTo>
                  <a:pt x="441611" y="74089"/>
                </a:lnTo>
                <a:lnTo>
                  <a:pt x="511647" y="45079"/>
                </a:lnTo>
                <a:lnTo>
                  <a:pt x="584013" y="23127"/>
                </a:lnTo>
                <a:lnTo>
                  <a:pt x="658363" y="8338"/>
                </a:lnTo>
                <a:lnTo>
                  <a:pt x="733621" y="926"/>
                </a:lnTo>
                <a:lnTo>
                  <a:pt x="771525" y="0"/>
                </a:lnTo>
                <a:lnTo>
                  <a:pt x="7322425" y="0"/>
                </a:lnTo>
                <a:lnTo>
                  <a:pt x="7398048" y="3706"/>
                </a:lnTo>
                <a:lnTo>
                  <a:pt x="7472942" y="14824"/>
                </a:lnTo>
                <a:lnTo>
                  <a:pt x="7546389" y="33213"/>
                </a:lnTo>
                <a:lnTo>
                  <a:pt x="7617674" y="58728"/>
                </a:lnTo>
                <a:lnTo>
                  <a:pt x="7686123" y="91092"/>
                </a:lnTo>
                <a:lnTo>
                  <a:pt x="7751061" y="130025"/>
                </a:lnTo>
                <a:lnTo>
                  <a:pt x="7811880" y="175121"/>
                </a:lnTo>
                <a:lnTo>
                  <a:pt x="7867975" y="225974"/>
                </a:lnTo>
                <a:lnTo>
                  <a:pt x="7918829" y="282069"/>
                </a:lnTo>
                <a:lnTo>
                  <a:pt x="7963924" y="342888"/>
                </a:lnTo>
                <a:lnTo>
                  <a:pt x="8002857" y="407826"/>
                </a:lnTo>
                <a:lnTo>
                  <a:pt x="8035220" y="476275"/>
                </a:lnTo>
                <a:lnTo>
                  <a:pt x="8060736" y="547560"/>
                </a:lnTo>
                <a:lnTo>
                  <a:pt x="8079125" y="621007"/>
                </a:lnTo>
                <a:lnTo>
                  <a:pt x="8090244" y="695901"/>
                </a:lnTo>
                <a:lnTo>
                  <a:pt x="8093950" y="771525"/>
                </a:lnTo>
                <a:lnTo>
                  <a:pt x="8093024" y="809427"/>
                </a:lnTo>
                <a:lnTo>
                  <a:pt x="8085611" y="884686"/>
                </a:lnTo>
                <a:lnTo>
                  <a:pt x="8070821" y="959035"/>
                </a:lnTo>
                <a:lnTo>
                  <a:pt x="8048869" y="1031402"/>
                </a:lnTo>
                <a:lnTo>
                  <a:pt x="8019860" y="1101437"/>
                </a:lnTo>
                <a:lnTo>
                  <a:pt x="7984212" y="1168131"/>
                </a:lnTo>
                <a:lnTo>
                  <a:pt x="7942096" y="1231161"/>
                </a:lnTo>
                <a:lnTo>
                  <a:pt x="7894122" y="1289618"/>
                </a:lnTo>
                <a:lnTo>
                  <a:pt x="7840519" y="1343221"/>
                </a:lnTo>
                <a:lnTo>
                  <a:pt x="7782061" y="1391196"/>
                </a:lnTo>
                <a:lnTo>
                  <a:pt x="7719031" y="1433311"/>
                </a:lnTo>
                <a:lnTo>
                  <a:pt x="7652338" y="1468960"/>
                </a:lnTo>
                <a:lnTo>
                  <a:pt x="7582302" y="1497969"/>
                </a:lnTo>
                <a:lnTo>
                  <a:pt x="7509936" y="1519921"/>
                </a:lnTo>
                <a:lnTo>
                  <a:pt x="7435586" y="1534711"/>
                </a:lnTo>
                <a:lnTo>
                  <a:pt x="7360328" y="1542123"/>
                </a:lnTo>
                <a:lnTo>
                  <a:pt x="7322425" y="1543050"/>
                </a:lnTo>
                <a:close/>
              </a:path>
            </a:pathLst>
          </a:custGeom>
          <a:solidFill>
            <a:srgbClr val="E7E9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3230" y="8643291"/>
            <a:ext cx="6914770" cy="1643708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186207" y="-9260"/>
            <a:ext cx="17108170" cy="5226050"/>
            <a:chOff x="1186207" y="-9260"/>
            <a:chExt cx="17108170" cy="5226050"/>
          </a:xfrm>
        </p:grpSpPr>
        <p:sp>
          <p:nvSpPr>
            <p:cNvPr id="7" name="object 7" descr=""/>
            <p:cNvSpPr/>
            <p:nvPr/>
          </p:nvSpPr>
          <p:spPr>
            <a:xfrm>
              <a:off x="1186205" y="2901860"/>
              <a:ext cx="16188055" cy="2314575"/>
            </a:xfrm>
            <a:custGeom>
              <a:avLst/>
              <a:gdLst/>
              <a:ahLst/>
              <a:cxnLst/>
              <a:rect l="l" t="t" r="r" b="b"/>
              <a:pathLst>
                <a:path w="16188055" h="2314575">
                  <a:moveTo>
                    <a:pt x="8093951" y="771525"/>
                  </a:moveTo>
                  <a:lnTo>
                    <a:pt x="8090243" y="695896"/>
                  </a:lnTo>
                  <a:lnTo>
                    <a:pt x="8079118" y="621004"/>
                  </a:lnTo>
                  <a:lnTo>
                    <a:pt x="8060728" y="547560"/>
                  </a:lnTo>
                  <a:lnTo>
                    <a:pt x="8035214" y="476275"/>
                  </a:lnTo>
                  <a:lnTo>
                    <a:pt x="8002854" y="407822"/>
                  </a:lnTo>
                  <a:lnTo>
                    <a:pt x="7963916" y="342887"/>
                  </a:lnTo>
                  <a:lnTo>
                    <a:pt x="7918831" y="282067"/>
                  </a:lnTo>
                  <a:lnTo>
                    <a:pt x="7867967" y="225971"/>
                  </a:lnTo>
                  <a:lnTo>
                    <a:pt x="7811871" y="175120"/>
                  </a:lnTo>
                  <a:lnTo>
                    <a:pt x="7751051" y="130022"/>
                  </a:lnTo>
                  <a:lnTo>
                    <a:pt x="7686116" y="91084"/>
                  </a:lnTo>
                  <a:lnTo>
                    <a:pt x="7617676" y="58724"/>
                  </a:lnTo>
                  <a:lnTo>
                    <a:pt x="7546391" y="33210"/>
                  </a:lnTo>
                  <a:lnTo>
                    <a:pt x="7472934" y="14820"/>
                  </a:lnTo>
                  <a:lnTo>
                    <a:pt x="7398042" y="3708"/>
                  </a:lnTo>
                  <a:lnTo>
                    <a:pt x="7322426" y="0"/>
                  </a:lnTo>
                  <a:lnTo>
                    <a:pt x="771525" y="0"/>
                  </a:lnTo>
                  <a:lnTo>
                    <a:pt x="695896" y="3708"/>
                  </a:lnTo>
                  <a:lnTo>
                    <a:pt x="621004" y="14820"/>
                  </a:lnTo>
                  <a:lnTo>
                    <a:pt x="547560" y="33210"/>
                  </a:lnTo>
                  <a:lnTo>
                    <a:pt x="476275" y="58724"/>
                  </a:lnTo>
                  <a:lnTo>
                    <a:pt x="407822" y="91084"/>
                  </a:lnTo>
                  <a:lnTo>
                    <a:pt x="342887" y="130022"/>
                  </a:lnTo>
                  <a:lnTo>
                    <a:pt x="282067" y="175120"/>
                  </a:lnTo>
                  <a:lnTo>
                    <a:pt x="225971" y="225971"/>
                  </a:lnTo>
                  <a:lnTo>
                    <a:pt x="175120" y="282067"/>
                  </a:lnTo>
                  <a:lnTo>
                    <a:pt x="130022" y="342887"/>
                  </a:lnTo>
                  <a:lnTo>
                    <a:pt x="91084" y="407822"/>
                  </a:lnTo>
                  <a:lnTo>
                    <a:pt x="58724" y="476275"/>
                  </a:lnTo>
                  <a:lnTo>
                    <a:pt x="33210" y="547560"/>
                  </a:lnTo>
                  <a:lnTo>
                    <a:pt x="14820" y="621004"/>
                  </a:lnTo>
                  <a:lnTo>
                    <a:pt x="3695" y="695896"/>
                  </a:lnTo>
                  <a:lnTo>
                    <a:pt x="0" y="771525"/>
                  </a:lnTo>
                  <a:lnTo>
                    <a:pt x="927" y="809421"/>
                  </a:lnTo>
                  <a:lnTo>
                    <a:pt x="8331" y="884682"/>
                  </a:lnTo>
                  <a:lnTo>
                    <a:pt x="23126" y="959027"/>
                  </a:lnTo>
                  <a:lnTo>
                    <a:pt x="45072" y="1031392"/>
                  </a:lnTo>
                  <a:lnTo>
                    <a:pt x="74079" y="1101432"/>
                  </a:lnTo>
                  <a:lnTo>
                    <a:pt x="109728" y="1168133"/>
                  </a:lnTo>
                  <a:lnTo>
                    <a:pt x="151853" y="1231163"/>
                  </a:lnTo>
                  <a:lnTo>
                    <a:pt x="199821" y="1289608"/>
                  </a:lnTo>
                  <a:lnTo>
                    <a:pt x="253428" y="1343215"/>
                  </a:lnTo>
                  <a:lnTo>
                    <a:pt x="311886" y="1391196"/>
                  </a:lnTo>
                  <a:lnTo>
                    <a:pt x="374916" y="1433309"/>
                  </a:lnTo>
                  <a:lnTo>
                    <a:pt x="441604" y="1468958"/>
                  </a:lnTo>
                  <a:lnTo>
                    <a:pt x="511644" y="1497965"/>
                  </a:lnTo>
                  <a:lnTo>
                    <a:pt x="584009" y="1519923"/>
                  </a:lnTo>
                  <a:lnTo>
                    <a:pt x="658355" y="1534706"/>
                  </a:lnTo>
                  <a:lnTo>
                    <a:pt x="733615" y="1542122"/>
                  </a:lnTo>
                  <a:lnTo>
                    <a:pt x="771525" y="1543050"/>
                  </a:lnTo>
                  <a:lnTo>
                    <a:pt x="7322426" y="1543050"/>
                  </a:lnTo>
                  <a:lnTo>
                    <a:pt x="7398042" y="1539341"/>
                  </a:lnTo>
                  <a:lnTo>
                    <a:pt x="7472934" y="1528216"/>
                  </a:lnTo>
                  <a:lnTo>
                    <a:pt x="7546391" y="1509826"/>
                  </a:lnTo>
                  <a:lnTo>
                    <a:pt x="7617676" y="1484312"/>
                  </a:lnTo>
                  <a:lnTo>
                    <a:pt x="7686116" y="1451952"/>
                  </a:lnTo>
                  <a:lnTo>
                    <a:pt x="7751051" y="1413014"/>
                  </a:lnTo>
                  <a:lnTo>
                    <a:pt x="7811871" y="1367929"/>
                  </a:lnTo>
                  <a:lnTo>
                    <a:pt x="7867967" y="1317066"/>
                  </a:lnTo>
                  <a:lnTo>
                    <a:pt x="7918831" y="1260983"/>
                  </a:lnTo>
                  <a:lnTo>
                    <a:pt x="7963916" y="1200162"/>
                  </a:lnTo>
                  <a:lnTo>
                    <a:pt x="8002854" y="1135214"/>
                  </a:lnTo>
                  <a:lnTo>
                    <a:pt x="8035214" y="1066774"/>
                  </a:lnTo>
                  <a:lnTo>
                    <a:pt x="8060728" y="995489"/>
                  </a:lnTo>
                  <a:lnTo>
                    <a:pt x="8079118" y="922032"/>
                  </a:lnTo>
                  <a:lnTo>
                    <a:pt x="8090243" y="847140"/>
                  </a:lnTo>
                  <a:lnTo>
                    <a:pt x="8093951" y="771525"/>
                  </a:lnTo>
                  <a:close/>
                </a:path>
                <a:path w="16188055" h="2314575">
                  <a:moveTo>
                    <a:pt x="16187903" y="1543050"/>
                  </a:moveTo>
                  <a:lnTo>
                    <a:pt x="16184194" y="1467421"/>
                  </a:lnTo>
                  <a:lnTo>
                    <a:pt x="16173069" y="1392529"/>
                  </a:lnTo>
                  <a:lnTo>
                    <a:pt x="16154680" y="1319085"/>
                  </a:lnTo>
                  <a:lnTo>
                    <a:pt x="16129165" y="1247800"/>
                  </a:lnTo>
                  <a:lnTo>
                    <a:pt x="16096806" y="1179347"/>
                  </a:lnTo>
                  <a:lnTo>
                    <a:pt x="16057868" y="1114412"/>
                  </a:lnTo>
                  <a:lnTo>
                    <a:pt x="16012770" y="1053592"/>
                  </a:lnTo>
                  <a:lnTo>
                    <a:pt x="15961919" y="997496"/>
                  </a:lnTo>
                  <a:lnTo>
                    <a:pt x="15905823" y="946645"/>
                  </a:lnTo>
                  <a:lnTo>
                    <a:pt x="15845003" y="901547"/>
                  </a:lnTo>
                  <a:lnTo>
                    <a:pt x="15780068" y="862609"/>
                  </a:lnTo>
                  <a:lnTo>
                    <a:pt x="15711615" y="830249"/>
                  </a:lnTo>
                  <a:lnTo>
                    <a:pt x="15640330" y="804735"/>
                  </a:lnTo>
                  <a:lnTo>
                    <a:pt x="15566886" y="786345"/>
                  </a:lnTo>
                  <a:lnTo>
                    <a:pt x="15491994" y="775233"/>
                  </a:lnTo>
                  <a:lnTo>
                    <a:pt x="15416378" y="771525"/>
                  </a:lnTo>
                  <a:lnTo>
                    <a:pt x="8865476" y="771525"/>
                  </a:lnTo>
                  <a:lnTo>
                    <a:pt x="8789848" y="775233"/>
                  </a:lnTo>
                  <a:lnTo>
                    <a:pt x="8714956" y="786345"/>
                  </a:lnTo>
                  <a:lnTo>
                    <a:pt x="8641512" y="804735"/>
                  </a:lnTo>
                  <a:lnTo>
                    <a:pt x="8570227" y="830249"/>
                  </a:lnTo>
                  <a:lnTo>
                    <a:pt x="8501774" y="862609"/>
                  </a:lnTo>
                  <a:lnTo>
                    <a:pt x="8436839" y="901547"/>
                  </a:lnTo>
                  <a:lnTo>
                    <a:pt x="8376018" y="946645"/>
                  </a:lnTo>
                  <a:lnTo>
                    <a:pt x="8319922" y="997496"/>
                  </a:lnTo>
                  <a:lnTo>
                    <a:pt x="8269071" y="1053592"/>
                  </a:lnTo>
                  <a:lnTo>
                    <a:pt x="8223974" y="1114412"/>
                  </a:lnTo>
                  <a:lnTo>
                    <a:pt x="8185036" y="1179347"/>
                  </a:lnTo>
                  <a:lnTo>
                    <a:pt x="8152676" y="1247800"/>
                  </a:lnTo>
                  <a:lnTo>
                    <a:pt x="8127162" y="1319085"/>
                  </a:lnTo>
                  <a:lnTo>
                    <a:pt x="8108772" y="1392529"/>
                  </a:lnTo>
                  <a:lnTo>
                    <a:pt x="8097647" y="1467421"/>
                  </a:lnTo>
                  <a:lnTo>
                    <a:pt x="8093951" y="1543050"/>
                  </a:lnTo>
                  <a:lnTo>
                    <a:pt x="8094878" y="1580946"/>
                  </a:lnTo>
                  <a:lnTo>
                    <a:pt x="8102282" y="1656207"/>
                  </a:lnTo>
                  <a:lnTo>
                    <a:pt x="8117078" y="1730552"/>
                  </a:lnTo>
                  <a:lnTo>
                    <a:pt x="8139023" y="1802917"/>
                  </a:lnTo>
                  <a:lnTo>
                    <a:pt x="8168030" y="1872957"/>
                  </a:lnTo>
                  <a:lnTo>
                    <a:pt x="8203679" y="1939658"/>
                  </a:lnTo>
                  <a:lnTo>
                    <a:pt x="8245805" y="2002688"/>
                  </a:lnTo>
                  <a:lnTo>
                    <a:pt x="8293773" y="2061133"/>
                  </a:lnTo>
                  <a:lnTo>
                    <a:pt x="8347380" y="2114740"/>
                  </a:lnTo>
                  <a:lnTo>
                    <a:pt x="8405838" y="2162721"/>
                  </a:lnTo>
                  <a:lnTo>
                    <a:pt x="8468868" y="2204834"/>
                  </a:lnTo>
                  <a:lnTo>
                    <a:pt x="8535556" y="2240483"/>
                  </a:lnTo>
                  <a:lnTo>
                    <a:pt x="8605596" y="2269490"/>
                  </a:lnTo>
                  <a:lnTo>
                    <a:pt x="8677961" y="2291448"/>
                  </a:lnTo>
                  <a:lnTo>
                    <a:pt x="8752307" y="2306231"/>
                  </a:lnTo>
                  <a:lnTo>
                    <a:pt x="8827567" y="2313648"/>
                  </a:lnTo>
                  <a:lnTo>
                    <a:pt x="8865476" y="2314575"/>
                  </a:lnTo>
                  <a:lnTo>
                    <a:pt x="15416378" y="2314575"/>
                  </a:lnTo>
                  <a:lnTo>
                    <a:pt x="15491994" y="2310866"/>
                  </a:lnTo>
                  <a:lnTo>
                    <a:pt x="15566886" y="2299741"/>
                  </a:lnTo>
                  <a:lnTo>
                    <a:pt x="15640330" y="2281351"/>
                  </a:lnTo>
                  <a:lnTo>
                    <a:pt x="15711615" y="2255837"/>
                  </a:lnTo>
                  <a:lnTo>
                    <a:pt x="15780068" y="2223478"/>
                  </a:lnTo>
                  <a:lnTo>
                    <a:pt x="15845003" y="2184539"/>
                  </a:lnTo>
                  <a:lnTo>
                    <a:pt x="15905823" y="2139454"/>
                  </a:lnTo>
                  <a:lnTo>
                    <a:pt x="15961919" y="2088591"/>
                  </a:lnTo>
                  <a:lnTo>
                    <a:pt x="16012770" y="2032508"/>
                  </a:lnTo>
                  <a:lnTo>
                    <a:pt x="16057868" y="1971687"/>
                  </a:lnTo>
                  <a:lnTo>
                    <a:pt x="16096806" y="1906739"/>
                  </a:lnTo>
                  <a:lnTo>
                    <a:pt x="16129165" y="1838299"/>
                  </a:lnTo>
                  <a:lnTo>
                    <a:pt x="16154680" y="1767014"/>
                  </a:lnTo>
                  <a:lnTo>
                    <a:pt x="16173069" y="1693557"/>
                  </a:lnTo>
                  <a:lnTo>
                    <a:pt x="16184194" y="1618665"/>
                  </a:lnTo>
                  <a:lnTo>
                    <a:pt x="16187903" y="1543050"/>
                  </a:lnTo>
                  <a:close/>
                </a:path>
              </a:pathLst>
            </a:custGeom>
            <a:solidFill>
              <a:srgbClr val="E7E9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4641" y="-9260"/>
              <a:ext cx="8209434" cy="363387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4113091" y="1615464"/>
              <a:ext cx="1229360" cy="796925"/>
            </a:xfrm>
            <a:custGeom>
              <a:avLst/>
              <a:gdLst/>
              <a:ahLst/>
              <a:cxnLst/>
              <a:rect l="l" t="t" r="r" b="b"/>
              <a:pathLst>
                <a:path w="1229359" h="796925">
                  <a:moveTo>
                    <a:pt x="487299" y="398145"/>
                  </a:moveTo>
                  <a:lnTo>
                    <a:pt x="476694" y="356679"/>
                  </a:lnTo>
                  <a:lnTo>
                    <a:pt x="418096" y="294005"/>
                  </a:lnTo>
                  <a:lnTo>
                    <a:pt x="147459" y="24206"/>
                  </a:lnTo>
                  <a:lnTo>
                    <a:pt x="103860" y="1612"/>
                  </a:lnTo>
                  <a:lnTo>
                    <a:pt x="87122" y="0"/>
                  </a:lnTo>
                  <a:lnTo>
                    <a:pt x="70853" y="1536"/>
                  </a:lnTo>
                  <a:lnTo>
                    <a:pt x="29222" y="22098"/>
                  </a:lnTo>
                  <a:lnTo>
                    <a:pt x="5930" y="55486"/>
                  </a:lnTo>
                  <a:lnTo>
                    <a:pt x="0" y="86931"/>
                  </a:lnTo>
                  <a:lnTo>
                    <a:pt x="1231" y="101536"/>
                  </a:lnTo>
                  <a:lnTo>
                    <a:pt x="18135" y="139788"/>
                  </a:lnTo>
                  <a:lnTo>
                    <a:pt x="33997" y="155663"/>
                  </a:lnTo>
                  <a:lnTo>
                    <a:pt x="277088" y="398145"/>
                  </a:lnTo>
                  <a:lnTo>
                    <a:pt x="30441" y="644118"/>
                  </a:lnTo>
                  <a:lnTo>
                    <a:pt x="29768" y="644448"/>
                  </a:lnTo>
                  <a:lnTo>
                    <a:pt x="22148" y="651992"/>
                  </a:lnTo>
                  <a:lnTo>
                    <a:pt x="21666" y="652564"/>
                  </a:lnTo>
                  <a:lnTo>
                    <a:pt x="21323" y="653211"/>
                  </a:lnTo>
                  <a:lnTo>
                    <a:pt x="12153" y="665899"/>
                  </a:lnTo>
                  <a:lnTo>
                    <a:pt x="5600" y="679411"/>
                  </a:lnTo>
                  <a:lnTo>
                    <a:pt x="1447" y="694105"/>
                  </a:lnTo>
                  <a:lnTo>
                    <a:pt x="0" y="709764"/>
                  </a:lnTo>
                  <a:lnTo>
                    <a:pt x="1257" y="724509"/>
                  </a:lnTo>
                  <a:lnTo>
                    <a:pt x="18415" y="763079"/>
                  </a:lnTo>
                  <a:lnTo>
                    <a:pt x="58381" y="791806"/>
                  </a:lnTo>
                  <a:lnTo>
                    <a:pt x="87122" y="796683"/>
                  </a:lnTo>
                  <a:lnTo>
                    <a:pt x="102831" y="795274"/>
                  </a:lnTo>
                  <a:lnTo>
                    <a:pt x="143370" y="776109"/>
                  </a:lnTo>
                  <a:lnTo>
                    <a:pt x="309638" y="610730"/>
                  </a:lnTo>
                  <a:lnTo>
                    <a:pt x="417830" y="502856"/>
                  </a:lnTo>
                  <a:lnTo>
                    <a:pt x="469011" y="451231"/>
                  </a:lnTo>
                  <a:lnTo>
                    <a:pt x="486041" y="412813"/>
                  </a:lnTo>
                  <a:lnTo>
                    <a:pt x="487299" y="398145"/>
                  </a:lnTo>
                  <a:close/>
                </a:path>
                <a:path w="1229359" h="796925">
                  <a:moveTo>
                    <a:pt x="858037" y="398145"/>
                  </a:moveTo>
                  <a:lnTo>
                    <a:pt x="847432" y="356679"/>
                  </a:lnTo>
                  <a:lnTo>
                    <a:pt x="788835" y="294005"/>
                  </a:lnTo>
                  <a:lnTo>
                    <a:pt x="518198" y="24206"/>
                  </a:lnTo>
                  <a:lnTo>
                    <a:pt x="474624" y="1612"/>
                  </a:lnTo>
                  <a:lnTo>
                    <a:pt x="457898" y="0"/>
                  </a:lnTo>
                  <a:lnTo>
                    <a:pt x="441617" y="1536"/>
                  </a:lnTo>
                  <a:lnTo>
                    <a:pt x="399973" y="22098"/>
                  </a:lnTo>
                  <a:lnTo>
                    <a:pt x="376682" y="55486"/>
                  </a:lnTo>
                  <a:lnTo>
                    <a:pt x="370763" y="86931"/>
                  </a:lnTo>
                  <a:lnTo>
                    <a:pt x="372008" y="101536"/>
                  </a:lnTo>
                  <a:lnTo>
                    <a:pt x="388912" y="139788"/>
                  </a:lnTo>
                  <a:lnTo>
                    <a:pt x="404736" y="155663"/>
                  </a:lnTo>
                  <a:lnTo>
                    <a:pt x="647827" y="398145"/>
                  </a:lnTo>
                  <a:lnTo>
                    <a:pt x="401180" y="644118"/>
                  </a:lnTo>
                  <a:lnTo>
                    <a:pt x="400532" y="644448"/>
                  </a:lnTo>
                  <a:lnTo>
                    <a:pt x="392912" y="651992"/>
                  </a:lnTo>
                  <a:lnTo>
                    <a:pt x="392404" y="652564"/>
                  </a:lnTo>
                  <a:lnTo>
                    <a:pt x="392074" y="653211"/>
                  </a:lnTo>
                  <a:lnTo>
                    <a:pt x="382905" y="665899"/>
                  </a:lnTo>
                  <a:lnTo>
                    <a:pt x="376351" y="679411"/>
                  </a:lnTo>
                  <a:lnTo>
                    <a:pt x="372211" y="694105"/>
                  </a:lnTo>
                  <a:lnTo>
                    <a:pt x="370763" y="709764"/>
                  </a:lnTo>
                  <a:lnTo>
                    <a:pt x="372021" y="724509"/>
                  </a:lnTo>
                  <a:lnTo>
                    <a:pt x="389191" y="763079"/>
                  </a:lnTo>
                  <a:lnTo>
                    <a:pt x="429145" y="791806"/>
                  </a:lnTo>
                  <a:lnTo>
                    <a:pt x="457898" y="796683"/>
                  </a:lnTo>
                  <a:lnTo>
                    <a:pt x="473583" y="795274"/>
                  </a:lnTo>
                  <a:lnTo>
                    <a:pt x="514108" y="776109"/>
                  </a:lnTo>
                  <a:lnTo>
                    <a:pt x="680389" y="610730"/>
                  </a:lnTo>
                  <a:lnTo>
                    <a:pt x="788581" y="502856"/>
                  </a:lnTo>
                  <a:lnTo>
                    <a:pt x="839762" y="451231"/>
                  </a:lnTo>
                  <a:lnTo>
                    <a:pt x="856792" y="412813"/>
                  </a:lnTo>
                  <a:lnTo>
                    <a:pt x="858037" y="398145"/>
                  </a:lnTo>
                  <a:close/>
                </a:path>
                <a:path w="1229359" h="796925">
                  <a:moveTo>
                    <a:pt x="1228788" y="398145"/>
                  </a:moveTo>
                  <a:lnTo>
                    <a:pt x="1218184" y="356679"/>
                  </a:lnTo>
                  <a:lnTo>
                    <a:pt x="1159573" y="294005"/>
                  </a:lnTo>
                  <a:lnTo>
                    <a:pt x="888936" y="24206"/>
                  </a:lnTo>
                  <a:lnTo>
                    <a:pt x="845362" y="1612"/>
                  </a:lnTo>
                  <a:lnTo>
                    <a:pt x="828636" y="0"/>
                  </a:lnTo>
                  <a:lnTo>
                    <a:pt x="812368" y="1536"/>
                  </a:lnTo>
                  <a:lnTo>
                    <a:pt x="770712" y="22098"/>
                  </a:lnTo>
                  <a:lnTo>
                    <a:pt x="747433" y="55486"/>
                  </a:lnTo>
                  <a:lnTo>
                    <a:pt x="741502" y="86931"/>
                  </a:lnTo>
                  <a:lnTo>
                    <a:pt x="742746" y="101536"/>
                  </a:lnTo>
                  <a:lnTo>
                    <a:pt x="759650" y="139788"/>
                  </a:lnTo>
                  <a:lnTo>
                    <a:pt x="775474" y="155663"/>
                  </a:lnTo>
                  <a:lnTo>
                    <a:pt x="1018603" y="398145"/>
                  </a:lnTo>
                  <a:lnTo>
                    <a:pt x="771931" y="644118"/>
                  </a:lnTo>
                  <a:lnTo>
                    <a:pt x="771271" y="644448"/>
                  </a:lnTo>
                  <a:lnTo>
                    <a:pt x="763663" y="651992"/>
                  </a:lnTo>
                  <a:lnTo>
                    <a:pt x="762812" y="653211"/>
                  </a:lnTo>
                  <a:lnTo>
                    <a:pt x="753643" y="665899"/>
                  </a:lnTo>
                  <a:lnTo>
                    <a:pt x="747090" y="679411"/>
                  </a:lnTo>
                  <a:lnTo>
                    <a:pt x="742950" y="694105"/>
                  </a:lnTo>
                  <a:lnTo>
                    <a:pt x="741502" y="709764"/>
                  </a:lnTo>
                  <a:lnTo>
                    <a:pt x="742772" y="724509"/>
                  </a:lnTo>
                  <a:lnTo>
                    <a:pt x="759929" y="763079"/>
                  </a:lnTo>
                  <a:lnTo>
                    <a:pt x="799884" y="791806"/>
                  </a:lnTo>
                  <a:lnTo>
                    <a:pt x="828636" y="796683"/>
                  </a:lnTo>
                  <a:lnTo>
                    <a:pt x="844334" y="795274"/>
                  </a:lnTo>
                  <a:lnTo>
                    <a:pt x="884847" y="776109"/>
                  </a:lnTo>
                  <a:lnTo>
                    <a:pt x="1051128" y="610730"/>
                  </a:lnTo>
                  <a:lnTo>
                    <a:pt x="1159319" y="502856"/>
                  </a:lnTo>
                  <a:lnTo>
                    <a:pt x="1210500" y="451231"/>
                  </a:lnTo>
                  <a:lnTo>
                    <a:pt x="1227531" y="412813"/>
                  </a:lnTo>
                  <a:lnTo>
                    <a:pt x="1228788" y="398145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322668" y="1625040"/>
              <a:ext cx="819785" cy="787400"/>
            </a:xfrm>
            <a:custGeom>
              <a:avLst/>
              <a:gdLst/>
              <a:ahLst/>
              <a:cxnLst/>
              <a:rect l="l" t="t" r="r" b="b"/>
              <a:pathLst>
                <a:path w="819784" h="787400">
                  <a:moveTo>
                    <a:pt x="440334" y="383717"/>
                  </a:moveTo>
                  <a:lnTo>
                    <a:pt x="439305" y="381673"/>
                  </a:lnTo>
                  <a:lnTo>
                    <a:pt x="439305" y="377558"/>
                  </a:lnTo>
                  <a:lnTo>
                    <a:pt x="438277" y="374484"/>
                  </a:lnTo>
                  <a:lnTo>
                    <a:pt x="436232" y="370382"/>
                  </a:lnTo>
                  <a:lnTo>
                    <a:pt x="435203" y="367296"/>
                  </a:lnTo>
                  <a:lnTo>
                    <a:pt x="433158" y="363194"/>
                  </a:lnTo>
                  <a:lnTo>
                    <a:pt x="432130" y="360121"/>
                  </a:lnTo>
                  <a:lnTo>
                    <a:pt x="429056" y="353961"/>
                  </a:lnTo>
                  <a:lnTo>
                    <a:pt x="427012" y="351904"/>
                  </a:lnTo>
                  <a:lnTo>
                    <a:pt x="425983" y="349846"/>
                  </a:lnTo>
                  <a:lnTo>
                    <a:pt x="423938" y="346773"/>
                  </a:lnTo>
                  <a:lnTo>
                    <a:pt x="420865" y="343700"/>
                  </a:lnTo>
                  <a:lnTo>
                    <a:pt x="420865" y="342671"/>
                  </a:lnTo>
                  <a:lnTo>
                    <a:pt x="140208" y="26555"/>
                  </a:lnTo>
                  <a:lnTo>
                    <a:pt x="114655" y="7556"/>
                  </a:lnTo>
                  <a:lnTo>
                    <a:pt x="84886" y="0"/>
                  </a:lnTo>
                  <a:lnTo>
                    <a:pt x="54356" y="4191"/>
                  </a:lnTo>
                  <a:lnTo>
                    <a:pt x="26504" y="20408"/>
                  </a:lnTo>
                  <a:lnTo>
                    <a:pt x="7531" y="45999"/>
                  </a:lnTo>
                  <a:lnTo>
                    <a:pt x="0" y="75819"/>
                  </a:lnTo>
                  <a:lnTo>
                    <a:pt x="4178" y="106426"/>
                  </a:lnTo>
                  <a:lnTo>
                    <a:pt x="20358" y="134327"/>
                  </a:lnTo>
                  <a:lnTo>
                    <a:pt x="252882" y="392963"/>
                  </a:lnTo>
                  <a:lnTo>
                    <a:pt x="20358" y="652614"/>
                  </a:lnTo>
                  <a:lnTo>
                    <a:pt x="4178" y="680085"/>
                  </a:lnTo>
                  <a:lnTo>
                    <a:pt x="0" y="710730"/>
                  </a:lnTo>
                  <a:lnTo>
                    <a:pt x="7531" y="740803"/>
                  </a:lnTo>
                  <a:lnTo>
                    <a:pt x="38709" y="775373"/>
                  </a:lnTo>
                  <a:lnTo>
                    <a:pt x="79768" y="787069"/>
                  </a:lnTo>
                  <a:lnTo>
                    <a:pt x="96393" y="785342"/>
                  </a:lnTo>
                  <a:lnTo>
                    <a:pt x="112166" y="780262"/>
                  </a:lnTo>
                  <a:lnTo>
                    <a:pt x="126580" y="771906"/>
                  </a:lnTo>
                  <a:lnTo>
                    <a:pt x="139179" y="760374"/>
                  </a:lnTo>
                  <a:lnTo>
                    <a:pt x="420865" y="445300"/>
                  </a:lnTo>
                  <a:lnTo>
                    <a:pt x="420865" y="444271"/>
                  </a:lnTo>
                  <a:lnTo>
                    <a:pt x="421894" y="443242"/>
                  </a:lnTo>
                  <a:lnTo>
                    <a:pt x="423938" y="441198"/>
                  </a:lnTo>
                  <a:lnTo>
                    <a:pt x="424967" y="439140"/>
                  </a:lnTo>
                  <a:lnTo>
                    <a:pt x="427012" y="436067"/>
                  </a:lnTo>
                  <a:lnTo>
                    <a:pt x="428040" y="434009"/>
                  </a:lnTo>
                  <a:lnTo>
                    <a:pt x="430085" y="431952"/>
                  </a:lnTo>
                  <a:lnTo>
                    <a:pt x="432130" y="427850"/>
                  </a:lnTo>
                  <a:lnTo>
                    <a:pt x="433158" y="424776"/>
                  </a:lnTo>
                  <a:lnTo>
                    <a:pt x="435203" y="420662"/>
                  </a:lnTo>
                  <a:lnTo>
                    <a:pt x="436232" y="417588"/>
                  </a:lnTo>
                  <a:lnTo>
                    <a:pt x="438277" y="413486"/>
                  </a:lnTo>
                  <a:lnTo>
                    <a:pt x="438277" y="410400"/>
                  </a:lnTo>
                  <a:lnTo>
                    <a:pt x="439305" y="408355"/>
                  </a:lnTo>
                  <a:lnTo>
                    <a:pt x="439305" y="406298"/>
                  </a:lnTo>
                  <a:lnTo>
                    <a:pt x="440334" y="403225"/>
                  </a:lnTo>
                  <a:lnTo>
                    <a:pt x="440334" y="383717"/>
                  </a:lnTo>
                  <a:close/>
                </a:path>
                <a:path w="819784" h="787400">
                  <a:moveTo>
                    <a:pt x="819327" y="393979"/>
                  </a:moveTo>
                  <a:lnTo>
                    <a:pt x="818299" y="389877"/>
                  </a:lnTo>
                  <a:lnTo>
                    <a:pt x="818299" y="385775"/>
                  </a:lnTo>
                  <a:lnTo>
                    <a:pt x="818299" y="382689"/>
                  </a:lnTo>
                  <a:lnTo>
                    <a:pt x="817283" y="380644"/>
                  </a:lnTo>
                  <a:lnTo>
                    <a:pt x="817283" y="376542"/>
                  </a:lnTo>
                  <a:lnTo>
                    <a:pt x="816254" y="373456"/>
                  </a:lnTo>
                  <a:lnTo>
                    <a:pt x="814209" y="369354"/>
                  </a:lnTo>
                  <a:lnTo>
                    <a:pt x="813181" y="366268"/>
                  </a:lnTo>
                  <a:lnTo>
                    <a:pt x="811136" y="362165"/>
                  </a:lnTo>
                  <a:lnTo>
                    <a:pt x="810107" y="359092"/>
                  </a:lnTo>
                  <a:lnTo>
                    <a:pt x="807034" y="352933"/>
                  </a:lnTo>
                  <a:lnTo>
                    <a:pt x="804989" y="350875"/>
                  </a:lnTo>
                  <a:lnTo>
                    <a:pt x="803960" y="348830"/>
                  </a:lnTo>
                  <a:lnTo>
                    <a:pt x="801916" y="345744"/>
                  </a:lnTo>
                  <a:lnTo>
                    <a:pt x="798842" y="342671"/>
                  </a:lnTo>
                  <a:lnTo>
                    <a:pt x="798842" y="341642"/>
                  </a:lnTo>
                  <a:lnTo>
                    <a:pt x="519201" y="26555"/>
                  </a:lnTo>
                  <a:lnTo>
                    <a:pt x="493661" y="7556"/>
                  </a:lnTo>
                  <a:lnTo>
                    <a:pt x="463892" y="0"/>
                  </a:lnTo>
                  <a:lnTo>
                    <a:pt x="433349" y="4191"/>
                  </a:lnTo>
                  <a:lnTo>
                    <a:pt x="405498" y="20408"/>
                  </a:lnTo>
                  <a:lnTo>
                    <a:pt x="386537" y="45999"/>
                  </a:lnTo>
                  <a:lnTo>
                    <a:pt x="378993" y="75819"/>
                  </a:lnTo>
                  <a:lnTo>
                    <a:pt x="383171" y="106426"/>
                  </a:lnTo>
                  <a:lnTo>
                    <a:pt x="399351" y="134327"/>
                  </a:lnTo>
                  <a:lnTo>
                    <a:pt x="630847" y="392963"/>
                  </a:lnTo>
                  <a:lnTo>
                    <a:pt x="399351" y="652614"/>
                  </a:lnTo>
                  <a:lnTo>
                    <a:pt x="383171" y="680085"/>
                  </a:lnTo>
                  <a:lnTo>
                    <a:pt x="378993" y="710730"/>
                  </a:lnTo>
                  <a:lnTo>
                    <a:pt x="386537" y="740803"/>
                  </a:lnTo>
                  <a:lnTo>
                    <a:pt x="417715" y="775373"/>
                  </a:lnTo>
                  <a:lnTo>
                    <a:pt x="458762" y="787069"/>
                  </a:lnTo>
                  <a:lnTo>
                    <a:pt x="475399" y="785342"/>
                  </a:lnTo>
                  <a:lnTo>
                    <a:pt x="491159" y="780262"/>
                  </a:lnTo>
                  <a:lnTo>
                    <a:pt x="505587" y="771906"/>
                  </a:lnTo>
                  <a:lnTo>
                    <a:pt x="518172" y="760374"/>
                  </a:lnTo>
                  <a:lnTo>
                    <a:pt x="799858" y="445300"/>
                  </a:lnTo>
                  <a:lnTo>
                    <a:pt x="799858" y="444271"/>
                  </a:lnTo>
                  <a:lnTo>
                    <a:pt x="802932" y="441198"/>
                  </a:lnTo>
                  <a:lnTo>
                    <a:pt x="803960" y="439140"/>
                  </a:lnTo>
                  <a:lnTo>
                    <a:pt x="806005" y="436067"/>
                  </a:lnTo>
                  <a:lnTo>
                    <a:pt x="807034" y="434009"/>
                  </a:lnTo>
                  <a:lnTo>
                    <a:pt x="809078" y="431952"/>
                  </a:lnTo>
                  <a:lnTo>
                    <a:pt x="811136" y="427850"/>
                  </a:lnTo>
                  <a:lnTo>
                    <a:pt x="812152" y="424776"/>
                  </a:lnTo>
                  <a:lnTo>
                    <a:pt x="814209" y="420662"/>
                  </a:lnTo>
                  <a:lnTo>
                    <a:pt x="815225" y="417588"/>
                  </a:lnTo>
                  <a:lnTo>
                    <a:pt x="817283" y="413486"/>
                  </a:lnTo>
                  <a:lnTo>
                    <a:pt x="817283" y="410400"/>
                  </a:lnTo>
                  <a:lnTo>
                    <a:pt x="818299" y="408355"/>
                  </a:lnTo>
                  <a:lnTo>
                    <a:pt x="818299" y="406298"/>
                  </a:lnTo>
                  <a:lnTo>
                    <a:pt x="819327" y="403225"/>
                  </a:lnTo>
                  <a:lnTo>
                    <a:pt x="819327" y="393979"/>
                  </a:lnTo>
                  <a:close/>
                </a:path>
              </a:pathLst>
            </a:custGeom>
            <a:solidFill>
              <a:srgbClr val="F06925">
                <a:alpha val="509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611028" y="2927730"/>
            <a:ext cx="1154430" cy="1299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350" spc="-905" b="1">
                <a:solidFill>
                  <a:srgbClr val="004E98"/>
                </a:solidFill>
                <a:latin typeface="Tahoma"/>
                <a:cs typeface="Tahoma"/>
              </a:rPr>
              <a:t>01</a:t>
            </a:r>
            <a:endParaRPr sz="835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713400" y="3731699"/>
            <a:ext cx="1343660" cy="1299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350" spc="-105" b="1">
                <a:solidFill>
                  <a:srgbClr val="004E98"/>
                </a:solidFill>
                <a:latin typeface="Tahoma"/>
                <a:cs typeface="Tahoma"/>
              </a:rPr>
              <a:t>05</a:t>
            </a:r>
            <a:endParaRPr sz="83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694614" y="5756184"/>
            <a:ext cx="1381760" cy="1299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350" spc="-280">
                <a:solidFill>
                  <a:srgbClr val="E7E9EB"/>
                </a:solidFill>
                <a:latin typeface="Arial Black"/>
                <a:cs typeface="Arial Black"/>
              </a:rPr>
              <a:t>04</a:t>
            </a:r>
            <a:endParaRPr sz="835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045268" y="3015677"/>
            <a:ext cx="4316095" cy="1198245"/>
          </a:xfrm>
          <a:prstGeom prst="rect">
            <a:avLst/>
          </a:prstGeom>
        </p:spPr>
        <p:txBody>
          <a:bodyPr wrap="square" lIns="0" tIns="163830" rIns="0" bIns="0" rtlCol="0" vert="horz">
            <a:spAutoFit/>
          </a:bodyPr>
          <a:lstStyle/>
          <a:p>
            <a:pPr marL="12700" marR="5080">
              <a:lnSpc>
                <a:spcPct val="77500"/>
              </a:lnSpc>
              <a:spcBef>
                <a:spcPts val="1290"/>
              </a:spcBef>
            </a:pPr>
            <a:r>
              <a:rPr dirty="0" sz="4400" spc="-125">
                <a:solidFill>
                  <a:srgbClr val="004E98"/>
                </a:solidFill>
                <a:latin typeface="Lucida Sans Unicode"/>
                <a:cs typeface="Lucida Sans Unicode"/>
              </a:rPr>
              <a:t>Munia</a:t>
            </a:r>
            <a:r>
              <a:rPr dirty="0" sz="4400" spc="-459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125">
                <a:solidFill>
                  <a:srgbClr val="004E98"/>
                </a:solidFill>
                <a:latin typeface="Lucida Sans Unicode"/>
                <a:cs typeface="Lucida Sans Unicode"/>
              </a:rPr>
              <a:t>Akter</a:t>
            </a:r>
            <a:r>
              <a:rPr dirty="0" sz="4400" spc="-440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65">
                <a:solidFill>
                  <a:srgbClr val="004E98"/>
                </a:solidFill>
                <a:latin typeface="Lucida Sans Unicode"/>
                <a:cs typeface="Lucida Sans Unicode"/>
              </a:rPr>
              <a:t>MIM </a:t>
            </a:r>
            <a:r>
              <a:rPr dirty="0" sz="4250" spc="55">
                <a:solidFill>
                  <a:srgbClr val="004E98"/>
                </a:solidFill>
                <a:latin typeface="Arial MT"/>
                <a:cs typeface="Arial MT"/>
              </a:rPr>
              <a:t>232</a:t>
            </a:r>
            <a:r>
              <a:rPr dirty="0" sz="4000" spc="55">
                <a:solidFill>
                  <a:srgbClr val="004E98"/>
                </a:solidFill>
                <a:latin typeface="Verdana"/>
                <a:cs typeface="Verdana"/>
              </a:rPr>
              <a:t>-</a:t>
            </a:r>
            <a:r>
              <a:rPr dirty="0" sz="4250" spc="-45">
                <a:solidFill>
                  <a:srgbClr val="004E98"/>
                </a:solidFill>
                <a:latin typeface="Arial MT"/>
                <a:cs typeface="Arial MT"/>
              </a:rPr>
              <a:t>35</a:t>
            </a:r>
            <a:r>
              <a:rPr dirty="0" sz="4000" spc="-45">
                <a:solidFill>
                  <a:srgbClr val="004E98"/>
                </a:solidFill>
                <a:latin typeface="Verdana"/>
                <a:cs typeface="Verdana"/>
              </a:rPr>
              <a:t>-</a:t>
            </a:r>
            <a:r>
              <a:rPr dirty="0" sz="4250" spc="-345">
                <a:solidFill>
                  <a:srgbClr val="004E98"/>
                </a:solidFill>
                <a:latin typeface="Arial MT"/>
                <a:cs typeface="Arial MT"/>
              </a:rPr>
              <a:t>187</a:t>
            </a:r>
            <a:endParaRPr sz="42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85628" y="4096552"/>
            <a:ext cx="6482080" cy="1299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21623" sz="12525" spc="-509">
                <a:solidFill>
                  <a:srgbClr val="E7E9EB"/>
                </a:solidFill>
                <a:latin typeface="Arial Black"/>
                <a:cs typeface="Arial Black"/>
              </a:rPr>
              <a:t>02</a:t>
            </a:r>
            <a:r>
              <a:rPr dirty="0" baseline="-21623" sz="12525" spc="-1845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4400" spc="-114">
                <a:solidFill>
                  <a:srgbClr val="E7E9EB"/>
                </a:solidFill>
                <a:latin typeface="Verdana"/>
                <a:cs typeface="Verdana"/>
              </a:rPr>
              <a:t>Customer</a:t>
            </a:r>
            <a:r>
              <a:rPr dirty="0" sz="4400" spc="-59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4400" spc="-55">
                <a:solidFill>
                  <a:srgbClr val="E7E9EB"/>
                </a:solidFill>
                <a:latin typeface="Verdana"/>
                <a:cs typeface="Verdana"/>
              </a:rPr>
              <a:t>Lifetime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136706" y="5103662"/>
            <a:ext cx="299466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0">
                <a:solidFill>
                  <a:srgbClr val="E7E9EB"/>
                </a:solidFill>
                <a:latin typeface="Verdana"/>
                <a:cs typeface="Verdana"/>
              </a:rPr>
              <a:t>Value</a:t>
            </a:r>
            <a:r>
              <a:rPr dirty="0" sz="4400" spc="-61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4000" spc="-85">
                <a:solidFill>
                  <a:srgbClr val="E7E9EB"/>
                </a:solidFill>
                <a:latin typeface="Cambria Math"/>
                <a:cs typeface="Cambria Math"/>
              </a:rPr>
              <a:t>(</a:t>
            </a:r>
            <a:r>
              <a:rPr dirty="0" sz="4400" spc="-85">
                <a:solidFill>
                  <a:srgbClr val="E7E9EB"/>
                </a:solidFill>
                <a:latin typeface="Verdana"/>
                <a:cs typeface="Verdana"/>
              </a:rPr>
              <a:t>CLV</a:t>
            </a:r>
            <a:r>
              <a:rPr dirty="0" sz="4000" spc="-85">
                <a:solidFill>
                  <a:srgbClr val="E7E9EB"/>
                </a:solidFill>
                <a:latin typeface="Cambria Math"/>
                <a:cs typeface="Cambria Math"/>
              </a:rPr>
              <a:t>)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85628" y="5933402"/>
            <a:ext cx="5765800" cy="1299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8649" sz="12525" spc="-217" b="1">
                <a:solidFill>
                  <a:srgbClr val="004E98"/>
                </a:solidFill>
                <a:latin typeface="Tahoma"/>
                <a:cs typeface="Tahoma"/>
              </a:rPr>
              <a:t>03</a:t>
            </a:r>
            <a:r>
              <a:rPr dirty="0" baseline="-8649" sz="12525" spc="-2257" b="1">
                <a:solidFill>
                  <a:srgbClr val="004E98"/>
                </a:solidFill>
                <a:latin typeface="Tahoma"/>
                <a:cs typeface="Tahoma"/>
              </a:rPr>
              <a:t> </a:t>
            </a:r>
            <a:r>
              <a:rPr dirty="0" sz="4400" spc="-80">
                <a:solidFill>
                  <a:srgbClr val="004E98"/>
                </a:solidFill>
                <a:latin typeface="Lucida Sans Unicode"/>
                <a:cs typeface="Lucida Sans Unicode"/>
              </a:rPr>
              <a:t>Con</a:t>
            </a:r>
            <a:r>
              <a:rPr dirty="0" sz="4250" spc="-80">
                <a:solidFill>
                  <a:srgbClr val="004E98"/>
                </a:solidFill>
                <a:latin typeface="Arial MT"/>
                <a:cs typeface="Arial MT"/>
              </a:rPr>
              <a:t>v</a:t>
            </a:r>
            <a:r>
              <a:rPr dirty="0" sz="4400" spc="-80">
                <a:solidFill>
                  <a:srgbClr val="004E98"/>
                </a:solidFill>
                <a:latin typeface="Lucida Sans Unicode"/>
                <a:cs typeface="Lucida Sans Unicode"/>
              </a:rPr>
              <a:t>ersion</a:t>
            </a:r>
            <a:r>
              <a:rPr dirty="0" sz="4400" spc="-345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20">
                <a:solidFill>
                  <a:srgbClr val="004E98"/>
                </a:solidFill>
                <a:latin typeface="Lucida Sans Unicode"/>
                <a:cs typeface="Lucida Sans Unicode"/>
              </a:rPr>
              <a:t>Rate</a:t>
            </a:r>
            <a:endParaRPr sz="44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562322" y="5880061"/>
            <a:ext cx="4454525" cy="1201420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marL="12700" marR="5080">
              <a:lnSpc>
                <a:spcPct val="75300"/>
              </a:lnSpc>
              <a:spcBef>
                <a:spcPts val="1405"/>
              </a:spcBef>
            </a:pPr>
            <a:r>
              <a:rPr dirty="0" sz="4400" spc="-215">
                <a:solidFill>
                  <a:srgbClr val="E7E9EB"/>
                </a:solidFill>
                <a:latin typeface="Verdana"/>
                <a:cs typeface="Verdana"/>
              </a:rPr>
              <a:t>Return</a:t>
            </a:r>
            <a:r>
              <a:rPr dirty="0" sz="4400" spc="-60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4400" spc="-25">
                <a:solidFill>
                  <a:srgbClr val="E7E9EB"/>
                </a:solidFill>
                <a:latin typeface="Verdana"/>
                <a:cs typeface="Verdana"/>
              </a:rPr>
              <a:t>on </a:t>
            </a:r>
            <a:r>
              <a:rPr dirty="0" sz="4400" spc="-185">
                <a:solidFill>
                  <a:srgbClr val="E7E9EB"/>
                </a:solidFill>
                <a:latin typeface="Verdana"/>
                <a:cs typeface="Verdana"/>
              </a:rPr>
              <a:t>In</a:t>
            </a:r>
            <a:r>
              <a:rPr dirty="0" sz="3800" spc="-185">
                <a:solidFill>
                  <a:srgbClr val="E7E9EB"/>
                </a:solidFill>
                <a:latin typeface="Palatino Linotype"/>
                <a:cs typeface="Palatino Linotype"/>
              </a:rPr>
              <a:t>v</a:t>
            </a:r>
            <a:r>
              <a:rPr dirty="0" sz="4400" spc="-185">
                <a:solidFill>
                  <a:srgbClr val="E7E9EB"/>
                </a:solidFill>
                <a:latin typeface="Verdana"/>
                <a:cs typeface="Verdana"/>
              </a:rPr>
              <a:t>estment</a:t>
            </a:r>
            <a:r>
              <a:rPr dirty="0" sz="4400" spc="-47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4000" spc="-200">
                <a:solidFill>
                  <a:srgbClr val="E7E9EB"/>
                </a:solidFill>
                <a:latin typeface="Cambria Math"/>
                <a:cs typeface="Cambria Math"/>
              </a:rPr>
              <a:t>(</a:t>
            </a:r>
            <a:r>
              <a:rPr dirty="0" sz="4400" spc="-200">
                <a:solidFill>
                  <a:srgbClr val="E7E9EB"/>
                </a:solidFill>
                <a:latin typeface="Verdana"/>
                <a:cs typeface="Verdana"/>
              </a:rPr>
              <a:t>ROI</a:t>
            </a:r>
            <a:r>
              <a:rPr dirty="0" sz="4000" spc="-200">
                <a:solidFill>
                  <a:srgbClr val="E7E9EB"/>
                </a:solidFill>
                <a:latin typeface="Cambria Math"/>
                <a:cs typeface="Cambria Math"/>
              </a:rPr>
              <a:t>)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338873" y="3819646"/>
            <a:ext cx="4969510" cy="1201420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marL="12700" marR="5080">
              <a:lnSpc>
                <a:spcPct val="75300"/>
              </a:lnSpc>
              <a:spcBef>
                <a:spcPts val="1405"/>
              </a:spcBef>
            </a:pPr>
            <a:r>
              <a:rPr dirty="0" sz="4400" spc="-40">
                <a:solidFill>
                  <a:srgbClr val="004E98"/>
                </a:solidFill>
                <a:latin typeface="Lucida Sans Unicode"/>
                <a:cs typeface="Lucida Sans Unicode"/>
              </a:rPr>
              <a:t>C</a:t>
            </a:r>
            <a:r>
              <a:rPr dirty="0" sz="4400" spc="-35">
                <a:solidFill>
                  <a:srgbClr val="004E98"/>
                </a:solidFill>
                <a:latin typeface="Lucida Sans Unicode"/>
                <a:cs typeface="Lucida Sans Unicode"/>
              </a:rPr>
              <a:t>li</a:t>
            </a:r>
            <a:r>
              <a:rPr dirty="0" sz="4400" spc="-40">
                <a:solidFill>
                  <a:srgbClr val="004E98"/>
                </a:solidFill>
                <a:latin typeface="Lucida Sans Unicode"/>
                <a:cs typeface="Lucida Sans Unicode"/>
              </a:rPr>
              <a:t>c</a:t>
            </a:r>
            <a:r>
              <a:rPr dirty="0" sz="4400" spc="-180">
                <a:solidFill>
                  <a:srgbClr val="004E98"/>
                </a:solidFill>
                <a:latin typeface="Lucida Sans Unicode"/>
                <a:cs typeface="Lucida Sans Unicode"/>
              </a:rPr>
              <a:t>k</a:t>
            </a:r>
            <a:r>
              <a:rPr dirty="0" sz="4000" spc="-550">
                <a:solidFill>
                  <a:srgbClr val="004E98"/>
                </a:solidFill>
                <a:latin typeface="Verdana"/>
                <a:cs typeface="Verdana"/>
              </a:rPr>
              <a:t>-</a:t>
            </a:r>
            <a:r>
              <a:rPr dirty="0" sz="4400" spc="-170">
                <a:solidFill>
                  <a:srgbClr val="004E98"/>
                </a:solidFill>
                <a:latin typeface="Lucida Sans Unicode"/>
                <a:cs typeface="Lucida Sans Unicode"/>
              </a:rPr>
              <a:t>Through</a:t>
            </a:r>
            <a:r>
              <a:rPr dirty="0" sz="4400" spc="-290">
                <a:solidFill>
                  <a:srgbClr val="004E98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20">
                <a:solidFill>
                  <a:srgbClr val="004E98"/>
                </a:solidFill>
                <a:latin typeface="Lucida Sans Unicode"/>
                <a:cs typeface="Lucida Sans Unicode"/>
              </a:rPr>
              <a:t>Rate </a:t>
            </a:r>
            <a:r>
              <a:rPr dirty="0" sz="4000" spc="-10">
                <a:solidFill>
                  <a:srgbClr val="004E98"/>
                </a:solidFill>
                <a:latin typeface="Verdana"/>
                <a:cs typeface="Verdana"/>
              </a:rPr>
              <a:t>(</a:t>
            </a:r>
            <a:r>
              <a:rPr dirty="0" sz="4400" spc="-10">
                <a:solidFill>
                  <a:srgbClr val="004E98"/>
                </a:solidFill>
                <a:latin typeface="Lucida Sans Unicode"/>
                <a:cs typeface="Lucida Sans Unicode"/>
              </a:rPr>
              <a:t>CTR</a:t>
            </a:r>
            <a:r>
              <a:rPr dirty="0" sz="4000" spc="-10">
                <a:solidFill>
                  <a:srgbClr val="004E98"/>
                </a:solidFill>
                <a:latin typeface="Verdana"/>
                <a:cs typeface="Verdana"/>
              </a:rPr>
              <a:t>)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0942" y="246679"/>
            <a:ext cx="18310225" cy="10051415"/>
            <a:chOff x="-10942" y="246679"/>
            <a:chExt cx="18310225" cy="100514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2" y="3858344"/>
              <a:ext cx="18309883" cy="64395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218" y="1351910"/>
              <a:ext cx="16961561" cy="759593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263440" y="246679"/>
              <a:ext cx="7753350" cy="9806940"/>
            </a:xfrm>
            <a:custGeom>
              <a:avLst/>
              <a:gdLst/>
              <a:ahLst/>
              <a:cxnLst/>
              <a:rect l="l" t="t" r="r" b="b"/>
              <a:pathLst>
                <a:path w="7753350" h="9806940">
                  <a:moveTo>
                    <a:pt x="6990738" y="9806402"/>
                  </a:moveTo>
                  <a:lnTo>
                    <a:pt x="761999" y="9806402"/>
                  </a:lnTo>
                  <a:lnTo>
                    <a:pt x="713809" y="9804903"/>
                  </a:lnTo>
                  <a:lnTo>
                    <a:pt x="666416" y="9800465"/>
                  </a:lnTo>
                  <a:lnTo>
                    <a:pt x="619908" y="9793178"/>
                  </a:lnTo>
                  <a:lnTo>
                    <a:pt x="574375" y="9783130"/>
                  </a:lnTo>
                  <a:lnTo>
                    <a:pt x="529907" y="9770412"/>
                  </a:lnTo>
                  <a:lnTo>
                    <a:pt x="486592" y="9755111"/>
                  </a:lnTo>
                  <a:lnTo>
                    <a:pt x="444520" y="9737318"/>
                  </a:lnTo>
                  <a:lnTo>
                    <a:pt x="403779" y="9717122"/>
                  </a:lnTo>
                  <a:lnTo>
                    <a:pt x="364461" y="9694612"/>
                  </a:lnTo>
                  <a:lnTo>
                    <a:pt x="326653" y="9669878"/>
                  </a:lnTo>
                  <a:lnTo>
                    <a:pt x="290444" y="9643007"/>
                  </a:lnTo>
                  <a:lnTo>
                    <a:pt x="255925" y="9614091"/>
                  </a:lnTo>
                  <a:lnTo>
                    <a:pt x="223184" y="9583218"/>
                  </a:lnTo>
                  <a:lnTo>
                    <a:pt x="192311" y="9550477"/>
                  </a:lnTo>
                  <a:lnTo>
                    <a:pt x="163395" y="9515958"/>
                  </a:lnTo>
                  <a:lnTo>
                    <a:pt x="136525" y="9479750"/>
                  </a:lnTo>
                  <a:lnTo>
                    <a:pt x="111790" y="9441941"/>
                  </a:lnTo>
                  <a:lnTo>
                    <a:pt x="89280" y="9402623"/>
                  </a:lnTo>
                  <a:lnTo>
                    <a:pt x="69084" y="9361883"/>
                  </a:lnTo>
                  <a:lnTo>
                    <a:pt x="51291" y="9319810"/>
                  </a:lnTo>
                  <a:lnTo>
                    <a:pt x="35990" y="9276495"/>
                  </a:lnTo>
                  <a:lnTo>
                    <a:pt x="23272" y="9232027"/>
                  </a:lnTo>
                  <a:lnTo>
                    <a:pt x="13224" y="9186494"/>
                  </a:lnTo>
                  <a:lnTo>
                    <a:pt x="5937" y="9139986"/>
                  </a:lnTo>
                  <a:lnTo>
                    <a:pt x="1499" y="9092593"/>
                  </a:lnTo>
                  <a:lnTo>
                    <a:pt x="0" y="9044402"/>
                  </a:lnTo>
                  <a:lnTo>
                    <a:pt x="0" y="762000"/>
                  </a:lnTo>
                  <a:lnTo>
                    <a:pt x="1499" y="713809"/>
                  </a:lnTo>
                  <a:lnTo>
                    <a:pt x="5937" y="666416"/>
                  </a:lnTo>
                  <a:lnTo>
                    <a:pt x="13224" y="619908"/>
                  </a:lnTo>
                  <a:lnTo>
                    <a:pt x="23272" y="574375"/>
                  </a:lnTo>
                  <a:lnTo>
                    <a:pt x="35990" y="529907"/>
                  </a:lnTo>
                  <a:lnTo>
                    <a:pt x="51291" y="486592"/>
                  </a:lnTo>
                  <a:lnTo>
                    <a:pt x="69084" y="444520"/>
                  </a:lnTo>
                  <a:lnTo>
                    <a:pt x="89280" y="403779"/>
                  </a:lnTo>
                  <a:lnTo>
                    <a:pt x="111790" y="364461"/>
                  </a:lnTo>
                  <a:lnTo>
                    <a:pt x="136525" y="326653"/>
                  </a:lnTo>
                  <a:lnTo>
                    <a:pt x="163395" y="290444"/>
                  </a:lnTo>
                  <a:lnTo>
                    <a:pt x="192311" y="255925"/>
                  </a:lnTo>
                  <a:lnTo>
                    <a:pt x="223184" y="223184"/>
                  </a:lnTo>
                  <a:lnTo>
                    <a:pt x="255925" y="192311"/>
                  </a:lnTo>
                  <a:lnTo>
                    <a:pt x="290444" y="163395"/>
                  </a:lnTo>
                  <a:lnTo>
                    <a:pt x="326653" y="136524"/>
                  </a:lnTo>
                  <a:lnTo>
                    <a:pt x="364461" y="111790"/>
                  </a:lnTo>
                  <a:lnTo>
                    <a:pt x="403779" y="89280"/>
                  </a:lnTo>
                  <a:lnTo>
                    <a:pt x="444520" y="69084"/>
                  </a:lnTo>
                  <a:lnTo>
                    <a:pt x="486592" y="51291"/>
                  </a:lnTo>
                  <a:lnTo>
                    <a:pt x="529907" y="35990"/>
                  </a:lnTo>
                  <a:lnTo>
                    <a:pt x="574375" y="23272"/>
                  </a:lnTo>
                  <a:lnTo>
                    <a:pt x="619908" y="13224"/>
                  </a:lnTo>
                  <a:lnTo>
                    <a:pt x="666416" y="5937"/>
                  </a:lnTo>
                  <a:lnTo>
                    <a:pt x="713809" y="1499"/>
                  </a:lnTo>
                  <a:lnTo>
                    <a:pt x="761999" y="0"/>
                  </a:lnTo>
                  <a:lnTo>
                    <a:pt x="6990738" y="0"/>
                  </a:lnTo>
                  <a:lnTo>
                    <a:pt x="7038928" y="1499"/>
                  </a:lnTo>
                  <a:lnTo>
                    <a:pt x="7086322" y="5937"/>
                  </a:lnTo>
                  <a:lnTo>
                    <a:pt x="7132830" y="13224"/>
                  </a:lnTo>
                  <a:lnTo>
                    <a:pt x="7178362" y="23272"/>
                  </a:lnTo>
                  <a:lnTo>
                    <a:pt x="7222831" y="35990"/>
                  </a:lnTo>
                  <a:lnTo>
                    <a:pt x="7266146" y="51291"/>
                  </a:lnTo>
                  <a:lnTo>
                    <a:pt x="7308218" y="69084"/>
                  </a:lnTo>
                  <a:lnTo>
                    <a:pt x="7348958" y="89280"/>
                  </a:lnTo>
                  <a:lnTo>
                    <a:pt x="7388277" y="111790"/>
                  </a:lnTo>
                  <a:lnTo>
                    <a:pt x="7426085" y="136524"/>
                  </a:lnTo>
                  <a:lnTo>
                    <a:pt x="7462293" y="163395"/>
                  </a:lnTo>
                  <a:lnTo>
                    <a:pt x="7496813" y="192311"/>
                  </a:lnTo>
                  <a:lnTo>
                    <a:pt x="7529553" y="223184"/>
                  </a:lnTo>
                  <a:lnTo>
                    <a:pt x="7560427" y="255925"/>
                  </a:lnTo>
                  <a:lnTo>
                    <a:pt x="7589343" y="290444"/>
                  </a:lnTo>
                  <a:lnTo>
                    <a:pt x="7616213" y="326653"/>
                  </a:lnTo>
                  <a:lnTo>
                    <a:pt x="7640948" y="364461"/>
                  </a:lnTo>
                  <a:lnTo>
                    <a:pt x="7663458" y="403779"/>
                  </a:lnTo>
                  <a:lnTo>
                    <a:pt x="7683654" y="444520"/>
                  </a:lnTo>
                  <a:lnTo>
                    <a:pt x="7701447" y="486592"/>
                  </a:lnTo>
                  <a:lnTo>
                    <a:pt x="7716747" y="529907"/>
                  </a:lnTo>
                  <a:lnTo>
                    <a:pt x="7729466" y="574375"/>
                  </a:lnTo>
                  <a:lnTo>
                    <a:pt x="7739513" y="619908"/>
                  </a:lnTo>
                  <a:lnTo>
                    <a:pt x="7746801" y="666416"/>
                  </a:lnTo>
                  <a:lnTo>
                    <a:pt x="7751239" y="713809"/>
                  </a:lnTo>
                  <a:lnTo>
                    <a:pt x="7752738" y="762000"/>
                  </a:lnTo>
                  <a:lnTo>
                    <a:pt x="7752738" y="9044402"/>
                  </a:lnTo>
                  <a:lnTo>
                    <a:pt x="7751239" y="9092593"/>
                  </a:lnTo>
                  <a:lnTo>
                    <a:pt x="7746801" y="9139986"/>
                  </a:lnTo>
                  <a:lnTo>
                    <a:pt x="7739513" y="9186494"/>
                  </a:lnTo>
                  <a:lnTo>
                    <a:pt x="7729466" y="9232027"/>
                  </a:lnTo>
                  <a:lnTo>
                    <a:pt x="7716747" y="9276495"/>
                  </a:lnTo>
                  <a:lnTo>
                    <a:pt x="7701447" y="9319810"/>
                  </a:lnTo>
                  <a:lnTo>
                    <a:pt x="7683654" y="9361883"/>
                  </a:lnTo>
                  <a:lnTo>
                    <a:pt x="7663458" y="9402623"/>
                  </a:lnTo>
                  <a:lnTo>
                    <a:pt x="7640948" y="9441941"/>
                  </a:lnTo>
                  <a:lnTo>
                    <a:pt x="7616213" y="9479750"/>
                  </a:lnTo>
                  <a:lnTo>
                    <a:pt x="7589343" y="9515958"/>
                  </a:lnTo>
                  <a:lnTo>
                    <a:pt x="7560427" y="9550477"/>
                  </a:lnTo>
                  <a:lnTo>
                    <a:pt x="7529553" y="9583218"/>
                  </a:lnTo>
                  <a:lnTo>
                    <a:pt x="7496813" y="9614091"/>
                  </a:lnTo>
                  <a:lnTo>
                    <a:pt x="7462293" y="9643007"/>
                  </a:lnTo>
                  <a:lnTo>
                    <a:pt x="7426085" y="9669878"/>
                  </a:lnTo>
                  <a:lnTo>
                    <a:pt x="7388277" y="9694612"/>
                  </a:lnTo>
                  <a:lnTo>
                    <a:pt x="7348958" y="9717122"/>
                  </a:lnTo>
                  <a:lnTo>
                    <a:pt x="7308218" y="9737318"/>
                  </a:lnTo>
                  <a:lnTo>
                    <a:pt x="7266146" y="9755111"/>
                  </a:lnTo>
                  <a:lnTo>
                    <a:pt x="7222831" y="9770412"/>
                  </a:lnTo>
                  <a:lnTo>
                    <a:pt x="7178362" y="9783130"/>
                  </a:lnTo>
                  <a:lnTo>
                    <a:pt x="7132830" y="9793178"/>
                  </a:lnTo>
                  <a:lnTo>
                    <a:pt x="7086322" y="9800465"/>
                  </a:lnTo>
                  <a:lnTo>
                    <a:pt x="7038928" y="9804903"/>
                  </a:lnTo>
                  <a:lnTo>
                    <a:pt x="6990738" y="9806402"/>
                  </a:lnTo>
                  <a:close/>
                </a:path>
              </a:pathLst>
            </a:custGeom>
            <a:solidFill>
              <a:srgbClr val="004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489530" y="981201"/>
              <a:ext cx="709295" cy="617220"/>
            </a:xfrm>
            <a:custGeom>
              <a:avLst/>
              <a:gdLst/>
              <a:ahLst/>
              <a:cxnLst/>
              <a:rect l="l" t="t" r="r" b="b"/>
              <a:pathLst>
                <a:path w="709294" h="617219">
                  <a:moveTo>
                    <a:pt x="315125" y="616699"/>
                  </a:moveTo>
                  <a:lnTo>
                    <a:pt x="308991" y="529285"/>
                  </a:lnTo>
                  <a:lnTo>
                    <a:pt x="293103" y="470496"/>
                  </a:lnTo>
                  <a:lnTo>
                    <a:pt x="269328" y="422783"/>
                  </a:lnTo>
                  <a:lnTo>
                    <a:pt x="239598" y="384987"/>
                  </a:lnTo>
                  <a:lnTo>
                    <a:pt x="205816" y="355981"/>
                  </a:lnTo>
                  <a:lnTo>
                    <a:pt x="169938" y="334581"/>
                  </a:lnTo>
                  <a:lnTo>
                    <a:pt x="169291" y="334314"/>
                  </a:lnTo>
                  <a:lnTo>
                    <a:pt x="133870" y="319671"/>
                  </a:lnTo>
                  <a:lnTo>
                    <a:pt x="99568" y="310070"/>
                  </a:lnTo>
                  <a:lnTo>
                    <a:pt x="68935" y="304634"/>
                  </a:lnTo>
                  <a:lnTo>
                    <a:pt x="43929" y="302221"/>
                  </a:lnTo>
                  <a:lnTo>
                    <a:pt x="26454" y="301675"/>
                  </a:lnTo>
                  <a:lnTo>
                    <a:pt x="19405" y="301675"/>
                  </a:lnTo>
                  <a:lnTo>
                    <a:pt x="1257" y="302958"/>
                  </a:lnTo>
                  <a:lnTo>
                    <a:pt x="1143" y="304634"/>
                  </a:lnTo>
                  <a:lnTo>
                    <a:pt x="279" y="317093"/>
                  </a:lnTo>
                  <a:lnTo>
                    <a:pt x="228" y="319671"/>
                  </a:lnTo>
                  <a:lnTo>
                    <a:pt x="0" y="332955"/>
                  </a:lnTo>
                  <a:lnTo>
                    <a:pt x="114" y="334581"/>
                  </a:lnTo>
                  <a:lnTo>
                    <a:pt x="203" y="335876"/>
                  </a:lnTo>
                  <a:lnTo>
                    <a:pt x="12750" y="419646"/>
                  </a:lnTo>
                  <a:lnTo>
                    <a:pt x="34975" y="476034"/>
                  </a:lnTo>
                  <a:lnTo>
                    <a:pt x="73875" y="531469"/>
                  </a:lnTo>
                  <a:lnTo>
                    <a:pt x="107861" y="561759"/>
                  </a:lnTo>
                  <a:lnTo>
                    <a:pt x="147421" y="585470"/>
                  </a:lnTo>
                  <a:lnTo>
                    <a:pt x="192481" y="602551"/>
                  </a:lnTo>
                  <a:lnTo>
                    <a:pt x="242912" y="612978"/>
                  </a:lnTo>
                  <a:lnTo>
                    <a:pt x="298640" y="616699"/>
                  </a:lnTo>
                  <a:lnTo>
                    <a:pt x="315125" y="616699"/>
                  </a:lnTo>
                  <a:close/>
                </a:path>
                <a:path w="709294" h="617219">
                  <a:moveTo>
                    <a:pt x="460641" y="212966"/>
                  </a:moveTo>
                  <a:lnTo>
                    <a:pt x="448945" y="146253"/>
                  </a:lnTo>
                  <a:lnTo>
                    <a:pt x="424789" y="90665"/>
                  </a:lnTo>
                  <a:lnTo>
                    <a:pt x="396532" y="48082"/>
                  </a:lnTo>
                  <a:lnTo>
                    <a:pt x="361099" y="9334"/>
                  </a:lnTo>
                  <a:lnTo>
                    <a:pt x="350405" y="0"/>
                  </a:lnTo>
                  <a:lnTo>
                    <a:pt x="339699" y="9334"/>
                  </a:lnTo>
                  <a:lnTo>
                    <a:pt x="304266" y="48082"/>
                  </a:lnTo>
                  <a:lnTo>
                    <a:pt x="276009" y="90665"/>
                  </a:lnTo>
                  <a:lnTo>
                    <a:pt x="251853" y="146253"/>
                  </a:lnTo>
                  <a:lnTo>
                    <a:pt x="240157" y="212966"/>
                  </a:lnTo>
                  <a:lnTo>
                    <a:pt x="240245" y="214477"/>
                  </a:lnTo>
                  <a:lnTo>
                    <a:pt x="242760" y="258406"/>
                  </a:lnTo>
                  <a:lnTo>
                    <a:pt x="253974" y="303136"/>
                  </a:lnTo>
                  <a:lnTo>
                    <a:pt x="273748" y="347078"/>
                  </a:lnTo>
                  <a:lnTo>
                    <a:pt x="302044" y="390118"/>
                  </a:lnTo>
                  <a:lnTo>
                    <a:pt x="338810" y="432155"/>
                  </a:lnTo>
                  <a:lnTo>
                    <a:pt x="350405" y="443890"/>
                  </a:lnTo>
                  <a:lnTo>
                    <a:pt x="361988" y="432155"/>
                  </a:lnTo>
                  <a:lnTo>
                    <a:pt x="392658" y="397090"/>
                  </a:lnTo>
                  <a:lnTo>
                    <a:pt x="427050" y="347078"/>
                  </a:lnTo>
                  <a:lnTo>
                    <a:pt x="446824" y="303136"/>
                  </a:lnTo>
                  <a:lnTo>
                    <a:pt x="458038" y="258406"/>
                  </a:lnTo>
                  <a:lnTo>
                    <a:pt x="460641" y="212966"/>
                  </a:lnTo>
                  <a:close/>
                </a:path>
                <a:path w="709294" h="617219">
                  <a:moveTo>
                    <a:pt x="708698" y="332955"/>
                  </a:moveTo>
                  <a:lnTo>
                    <a:pt x="708418" y="317093"/>
                  </a:lnTo>
                  <a:lnTo>
                    <a:pt x="707402" y="302958"/>
                  </a:lnTo>
                  <a:lnTo>
                    <a:pt x="689279" y="301675"/>
                  </a:lnTo>
                  <a:lnTo>
                    <a:pt x="682231" y="301675"/>
                  </a:lnTo>
                  <a:lnTo>
                    <a:pt x="639749" y="304634"/>
                  </a:lnTo>
                  <a:lnTo>
                    <a:pt x="574827" y="319671"/>
                  </a:lnTo>
                  <a:lnTo>
                    <a:pt x="538759" y="334581"/>
                  </a:lnTo>
                  <a:lnTo>
                    <a:pt x="502881" y="355981"/>
                  </a:lnTo>
                  <a:lnTo>
                    <a:pt x="469099" y="384987"/>
                  </a:lnTo>
                  <a:lnTo>
                    <a:pt x="439369" y="422783"/>
                  </a:lnTo>
                  <a:lnTo>
                    <a:pt x="415594" y="470496"/>
                  </a:lnTo>
                  <a:lnTo>
                    <a:pt x="399719" y="529285"/>
                  </a:lnTo>
                  <a:lnTo>
                    <a:pt x="393661" y="600303"/>
                  </a:lnTo>
                  <a:lnTo>
                    <a:pt x="393547" y="616699"/>
                  </a:lnTo>
                  <a:lnTo>
                    <a:pt x="410044" y="616699"/>
                  </a:lnTo>
                  <a:lnTo>
                    <a:pt x="465772" y="612978"/>
                  </a:lnTo>
                  <a:lnTo>
                    <a:pt x="516216" y="602551"/>
                  </a:lnTo>
                  <a:lnTo>
                    <a:pt x="561276" y="585470"/>
                  </a:lnTo>
                  <a:lnTo>
                    <a:pt x="564210" y="583704"/>
                  </a:lnTo>
                  <a:lnTo>
                    <a:pt x="600837" y="561759"/>
                  </a:lnTo>
                  <a:lnTo>
                    <a:pt x="634809" y="531469"/>
                  </a:lnTo>
                  <a:lnTo>
                    <a:pt x="673722" y="476021"/>
                  </a:lnTo>
                  <a:lnTo>
                    <a:pt x="695934" y="419646"/>
                  </a:lnTo>
                  <a:lnTo>
                    <a:pt x="706069" y="369544"/>
                  </a:lnTo>
                  <a:lnTo>
                    <a:pt x="708609" y="334314"/>
                  </a:lnTo>
                  <a:lnTo>
                    <a:pt x="708698" y="332955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833013" y="2847302"/>
            <a:ext cx="6829425" cy="6207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734695" indent="-11430">
              <a:lnSpc>
                <a:spcPct val="115199"/>
              </a:lnSpc>
              <a:spcBef>
                <a:spcPts val="100"/>
              </a:spcBef>
              <a:buSzPct val="73437"/>
              <a:buChar char="•"/>
              <a:tabLst>
                <a:tab pos="169545" algn="l"/>
              </a:tabLst>
            </a:pPr>
            <a:r>
              <a:rPr dirty="0" sz="3200" spc="-60">
                <a:solidFill>
                  <a:srgbClr val="E7E9EB"/>
                </a:solidFill>
                <a:latin typeface="Arial Black"/>
                <a:cs typeface="Arial Black"/>
              </a:rPr>
              <a:t>	</a:t>
            </a:r>
            <a:r>
              <a:rPr dirty="0" sz="3200" spc="-60">
                <a:solidFill>
                  <a:srgbClr val="E7E9EB"/>
                </a:solidFill>
                <a:latin typeface="Arial Black"/>
                <a:cs typeface="Arial Black"/>
              </a:rPr>
              <a:t>Definition:</a:t>
            </a:r>
            <a:r>
              <a:rPr dirty="0" sz="3200" spc="-190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3200" spc="-25">
                <a:solidFill>
                  <a:srgbClr val="E7E9EB"/>
                </a:solidFill>
                <a:latin typeface="Verdana"/>
                <a:cs typeface="Verdana"/>
              </a:rPr>
              <a:t>Study</a:t>
            </a:r>
            <a:r>
              <a:rPr dirty="0" sz="3200" spc="-254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85">
                <a:solidFill>
                  <a:srgbClr val="E7E9EB"/>
                </a:solidFill>
                <a:latin typeface="Verdana"/>
                <a:cs typeface="Verdana"/>
              </a:rPr>
              <a:t>of</a:t>
            </a:r>
            <a:r>
              <a:rPr dirty="0" sz="3200" spc="-25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95">
                <a:solidFill>
                  <a:srgbClr val="E7E9EB"/>
                </a:solidFill>
                <a:latin typeface="Verdana"/>
                <a:cs typeface="Verdana"/>
              </a:rPr>
              <a:t>abstract </a:t>
            </a:r>
            <a:r>
              <a:rPr dirty="0" sz="3200" spc="80">
                <a:solidFill>
                  <a:srgbClr val="E7E9EB"/>
                </a:solidFill>
                <a:latin typeface="Verdana"/>
                <a:cs typeface="Verdana"/>
              </a:rPr>
              <a:t>machines</a:t>
            </a:r>
            <a:r>
              <a:rPr dirty="0" sz="3200" spc="-28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75">
                <a:solidFill>
                  <a:srgbClr val="E7E9EB"/>
                </a:solidFill>
                <a:latin typeface="Verdana"/>
                <a:cs typeface="Verdana"/>
              </a:rPr>
              <a:t>and</a:t>
            </a:r>
            <a:r>
              <a:rPr dirty="0" sz="3200" spc="-13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55">
                <a:solidFill>
                  <a:srgbClr val="E7E9EB"/>
                </a:solidFill>
                <a:latin typeface="Verdana"/>
                <a:cs typeface="Verdana"/>
              </a:rPr>
              <a:t>problems</a:t>
            </a:r>
            <a:r>
              <a:rPr dirty="0" sz="3200" spc="-28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-20">
                <a:solidFill>
                  <a:srgbClr val="E7E9EB"/>
                </a:solidFill>
                <a:latin typeface="Verdana"/>
                <a:cs typeface="Verdana"/>
              </a:rPr>
              <a:t>they </a:t>
            </a:r>
            <a:r>
              <a:rPr dirty="0" sz="3200" spc="150">
                <a:solidFill>
                  <a:srgbClr val="E7E9EB"/>
                </a:solidFill>
                <a:latin typeface="Verdana"/>
                <a:cs typeface="Verdana"/>
              </a:rPr>
              <a:t>can</a:t>
            </a:r>
            <a:r>
              <a:rPr dirty="0" sz="3200" spc="-40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-10">
                <a:solidFill>
                  <a:srgbClr val="E7E9EB"/>
                </a:solidFill>
                <a:latin typeface="Verdana"/>
                <a:cs typeface="Verdana"/>
              </a:rPr>
              <a:t>solve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35"/>
              </a:spcBef>
              <a:buFont typeface="Arial Black"/>
              <a:buChar char="•"/>
            </a:pPr>
            <a:endParaRPr sz="3200">
              <a:latin typeface="Verdana"/>
              <a:cs typeface="Verdana"/>
            </a:endParaRPr>
          </a:p>
          <a:p>
            <a:pPr marL="12700" marR="542290" indent="-11430">
              <a:lnSpc>
                <a:spcPct val="115199"/>
              </a:lnSpc>
              <a:buSzPct val="73437"/>
              <a:buChar char="•"/>
              <a:tabLst>
                <a:tab pos="169545" algn="l"/>
              </a:tabLst>
            </a:pPr>
            <a:r>
              <a:rPr dirty="0" sz="3200" spc="-35">
                <a:solidFill>
                  <a:srgbClr val="E7E9EB"/>
                </a:solidFill>
                <a:latin typeface="Arial Black"/>
                <a:cs typeface="Arial Black"/>
              </a:rPr>
              <a:t>	</a:t>
            </a:r>
            <a:r>
              <a:rPr dirty="0" sz="3200" spc="-35">
                <a:solidFill>
                  <a:srgbClr val="E7E9EB"/>
                </a:solidFill>
                <a:latin typeface="Arial Black"/>
                <a:cs typeface="Arial Black"/>
              </a:rPr>
              <a:t>Core</a:t>
            </a:r>
            <a:r>
              <a:rPr dirty="0" sz="3200" spc="-360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3200" spc="-150">
                <a:solidFill>
                  <a:srgbClr val="E7E9EB"/>
                </a:solidFill>
                <a:latin typeface="Arial Black"/>
                <a:cs typeface="Arial Black"/>
              </a:rPr>
              <a:t>areas:</a:t>
            </a:r>
            <a:r>
              <a:rPr dirty="0" sz="3200" spc="-315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3200" spc="60">
                <a:solidFill>
                  <a:srgbClr val="E7E9EB"/>
                </a:solidFill>
                <a:latin typeface="Verdana"/>
                <a:cs typeface="Verdana"/>
              </a:rPr>
              <a:t>Automata</a:t>
            </a:r>
            <a:r>
              <a:rPr dirty="0" sz="3200" spc="-40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-10">
                <a:solidFill>
                  <a:srgbClr val="E7E9EB"/>
                </a:solidFill>
                <a:latin typeface="Verdana"/>
                <a:cs typeface="Verdana"/>
              </a:rPr>
              <a:t>theory, </a:t>
            </a:r>
            <a:r>
              <a:rPr dirty="0" sz="3200" spc="80">
                <a:solidFill>
                  <a:srgbClr val="E7E9EB"/>
                </a:solidFill>
                <a:latin typeface="Verdana"/>
                <a:cs typeface="Verdana"/>
              </a:rPr>
              <a:t>formal</a:t>
            </a:r>
            <a:r>
              <a:rPr dirty="0" sz="3200" spc="-32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-10">
                <a:solidFill>
                  <a:srgbClr val="E7E9EB"/>
                </a:solidFill>
                <a:latin typeface="Verdana"/>
                <a:cs typeface="Verdana"/>
              </a:rPr>
              <a:t>languages, </a:t>
            </a:r>
            <a:r>
              <a:rPr dirty="0" sz="3200" spc="50">
                <a:solidFill>
                  <a:srgbClr val="E7E9EB"/>
                </a:solidFill>
                <a:latin typeface="Verdana"/>
                <a:cs typeface="Verdana"/>
              </a:rPr>
              <a:t>computability,</a:t>
            </a:r>
            <a:r>
              <a:rPr dirty="0" sz="3200" spc="-36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65">
                <a:solidFill>
                  <a:srgbClr val="E7E9EB"/>
                </a:solidFill>
                <a:latin typeface="Verdana"/>
                <a:cs typeface="Verdana"/>
              </a:rPr>
              <a:t>complexity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40"/>
              </a:spcBef>
              <a:buFont typeface="Arial Black"/>
              <a:buChar char="•"/>
            </a:pPr>
            <a:endParaRPr sz="3200">
              <a:latin typeface="Verdana"/>
              <a:cs typeface="Verdana"/>
            </a:endParaRPr>
          </a:p>
          <a:p>
            <a:pPr marL="12700" marR="5080" indent="-9525">
              <a:lnSpc>
                <a:spcPct val="115199"/>
              </a:lnSpc>
              <a:buSzPct val="60937"/>
              <a:buFont typeface="Verdana"/>
              <a:buChar char="•"/>
              <a:tabLst>
                <a:tab pos="157480" algn="l"/>
              </a:tabLst>
            </a:pPr>
            <a:r>
              <a:rPr dirty="0" sz="3200" spc="-65">
                <a:solidFill>
                  <a:srgbClr val="E7E9EB"/>
                </a:solidFill>
                <a:latin typeface="Arial Black"/>
                <a:cs typeface="Arial Black"/>
              </a:rPr>
              <a:t>	</a:t>
            </a:r>
            <a:r>
              <a:rPr dirty="0" sz="3200" spc="-65">
                <a:solidFill>
                  <a:srgbClr val="E7E9EB"/>
                </a:solidFill>
                <a:latin typeface="Arial Black"/>
                <a:cs typeface="Arial Black"/>
              </a:rPr>
              <a:t>Importance:</a:t>
            </a:r>
            <a:r>
              <a:rPr dirty="0" sz="3200" spc="-155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3200">
                <a:solidFill>
                  <a:srgbClr val="E7E9EB"/>
                </a:solidFill>
                <a:latin typeface="Verdana"/>
                <a:cs typeface="Verdana"/>
              </a:rPr>
              <a:t>Forms</a:t>
            </a:r>
            <a:r>
              <a:rPr dirty="0" sz="3200" spc="-36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80">
                <a:solidFill>
                  <a:srgbClr val="E7E9EB"/>
                </a:solidFill>
                <a:latin typeface="Verdana"/>
                <a:cs typeface="Verdana"/>
              </a:rPr>
              <a:t>the </a:t>
            </a:r>
            <a:r>
              <a:rPr dirty="0" sz="3200" spc="95">
                <a:solidFill>
                  <a:srgbClr val="E7E9EB"/>
                </a:solidFill>
                <a:latin typeface="Verdana"/>
                <a:cs typeface="Verdana"/>
              </a:rPr>
              <a:t>foundation</a:t>
            </a:r>
            <a:r>
              <a:rPr dirty="0" sz="3200" spc="-40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165">
                <a:solidFill>
                  <a:srgbClr val="E7E9EB"/>
                </a:solidFill>
                <a:latin typeface="Verdana"/>
                <a:cs typeface="Verdana"/>
              </a:rPr>
              <a:t>of</a:t>
            </a:r>
            <a:r>
              <a:rPr dirty="0" sz="3200" spc="-484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135">
                <a:solidFill>
                  <a:srgbClr val="E7E9EB"/>
                </a:solidFill>
                <a:latin typeface="Verdana"/>
                <a:cs typeface="Verdana"/>
              </a:rPr>
              <a:t>computer</a:t>
            </a:r>
            <a:r>
              <a:rPr dirty="0" sz="3200" spc="-45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140">
                <a:solidFill>
                  <a:srgbClr val="E7E9EB"/>
                </a:solidFill>
                <a:latin typeface="Verdana"/>
                <a:cs typeface="Verdana"/>
              </a:rPr>
              <a:t>science </a:t>
            </a:r>
            <a:r>
              <a:rPr dirty="0" sz="3200" spc="100">
                <a:solidFill>
                  <a:srgbClr val="E7E9EB"/>
                </a:solidFill>
                <a:latin typeface="Verdana"/>
                <a:cs typeface="Verdana"/>
              </a:rPr>
              <a:t>and</a:t>
            </a:r>
            <a:r>
              <a:rPr dirty="0" sz="3200" spc="-40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200" spc="-25">
                <a:solidFill>
                  <a:srgbClr val="E7E9EB"/>
                </a:solidFill>
                <a:latin typeface="Verdana"/>
                <a:cs typeface="Verdana"/>
              </a:rPr>
              <a:t>AI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362805" y="8584424"/>
            <a:ext cx="1111250" cy="724535"/>
          </a:xfrm>
          <a:custGeom>
            <a:avLst/>
            <a:gdLst/>
            <a:ahLst/>
            <a:cxnLst/>
            <a:rect l="l" t="t" r="r" b="b"/>
            <a:pathLst>
              <a:path w="1111250" h="724534">
                <a:moveTo>
                  <a:pt x="441985" y="361975"/>
                </a:moveTo>
                <a:lnTo>
                  <a:pt x="432358" y="324281"/>
                </a:lnTo>
                <a:lnTo>
                  <a:pt x="379209" y="267296"/>
                </a:lnTo>
                <a:lnTo>
                  <a:pt x="133756" y="22009"/>
                </a:lnTo>
                <a:lnTo>
                  <a:pt x="94208" y="1460"/>
                </a:lnTo>
                <a:lnTo>
                  <a:pt x="79032" y="0"/>
                </a:lnTo>
                <a:lnTo>
                  <a:pt x="64274" y="1384"/>
                </a:lnTo>
                <a:lnTo>
                  <a:pt x="26517" y="20091"/>
                </a:lnTo>
                <a:lnTo>
                  <a:pt x="1397" y="64262"/>
                </a:lnTo>
                <a:lnTo>
                  <a:pt x="0" y="79032"/>
                </a:lnTo>
                <a:lnTo>
                  <a:pt x="1130" y="92303"/>
                </a:lnTo>
                <a:lnTo>
                  <a:pt x="20739" y="132664"/>
                </a:lnTo>
                <a:lnTo>
                  <a:pt x="30848" y="141528"/>
                </a:lnTo>
                <a:lnTo>
                  <a:pt x="251320" y="361975"/>
                </a:lnTo>
                <a:lnTo>
                  <a:pt x="27622" y="585597"/>
                </a:lnTo>
                <a:lnTo>
                  <a:pt x="27000" y="585901"/>
                </a:lnTo>
                <a:lnTo>
                  <a:pt x="20091" y="592759"/>
                </a:lnTo>
                <a:lnTo>
                  <a:pt x="19659" y="593280"/>
                </a:lnTo>
                <a:lnTo>
                  <a:pt x="19354" y="593864"/>
                </a:lnTo>
                <a:lnTo>
                  <a:pt x="11036" y="605396"/>
                </a:lnTo>
                <a:lnTo>
                  <a:pt x="5080" y="617689"/>
                </a:lnTo>
                <a:lnTo>
                  <a:pt x="1320" y="631050"/>
                </a:lnTo>
                <a:lnTo>
                  <a:pt x="0" y="645274"/>
                </a:lnTo>
                <a:lnTo>
                  <a:pt x="1143" y="658685"/>
                </a:lnTo>
                <a:lnTo>
                  <a:pt x="16713" y="693750"/>
                </a:lnTo>
                <a:lnTo>
                  <a:pt x="52971" y="719861"/>
                </a:lnTo>
                <a:lnTo>
                  <a:pt x="79032" y="724306"/>
                </a:lnTo>
                <a:lnTo>
                  <a:pt x="93268" y="723023"/>
                </a:lnTo>
                <a:lnTo>
                  <a:pt x="130035" y="705599"/>
                </a:lnTo>
                <a:lnTo>
                  <a:pt x="280847" y="555244"/>
                </a:lnTo>
                <a:lnTo>
                  <a:pt x="378968" y="457174"/>
                </a:lnTo>
                <a:lnTo>
                  <a:pt x="425399" y="410235"/>
                </a:lnTo>
                <a:lnTo>
                  <a:pt x="440842" y="375310"/>
                </a:lnTo>
                <a:lnTo>
                  <a:pt x="441985" y="361975"/>
                </a:lnTo>
                <a:close/>
              </a:path>
              <a:path w="1111250" h="724534">
                <a:moveTo>
                  <a:pt x="778230" y="361975"/>
                </a:moveTo>
                <a:lnTo>
                  <a:pt x="768616" y="324281"/>
                </a:lnTo>
                <a:lnTo>
                  <a:pt x="715467" y="267296"/>
                </a:lnTo>
                <a:lnTo>
                  <a:pt x="470001" y="22009"/>
                </a:lnTo>
                <a:lnTo>
                  <a:pt x="430479" y="1460"/>
                </a:lnTo>
                <a:lnTo>
                  <a:pt x="415315" y="0"/>
                </a:lnTo>
                <a:lnTo>
                  <a:pt x="400558" y="1384"/>
                </a:lnTo>
                <a:lnTo>
                  <a:pt x="362775" y="20091"/>
                </a:lnTo>
                <a:lnTo>
                  <a:pt x="337667" y="64262"/>
                </a:lnTo>
                <a:lnTo>
                  <a:pt x="336283" y="79032"/>
                </a:lnTo>
                <a:lnTo>
                  <a:pt x="337413" y="92303"/>
                </a:lnTo>
                <a:lnTo>
                  <a:pt x="357009" y="132664"/>
                </a:lnTo>
                <a:lnTo>
                  <a:pt x="367093" y="141528"/>
                </a:lnTo>
                <a:lnTo>
                  <a:pt x="587578" y="361975"/>
                </a:lnTo>
                <a:lnTo>
                  <a:pt x="363880" y="585597"/>
                </a:lnTo>
                <a:lnTo>
                  <a:pt x="363283" y="585901"/>
                </a:lnTo>
                <a:lnTo>
                  <a:pt x="356374" y="592759"/>
                </a:lnTo>
                <a:lnTo>
                  <a:pt x="355917" y="593280"/>
                </a:lnTo>
                <a:lnTo>
                  <a:pt x="355612" y="593864"/>
                </a:lnTo>
                <a:lnTo>
                  <a:pt x="347294" y="605396"/>
                </a:lnTo>
                <a:lnTo>
                  <a:pt x="341350" y="617689"/>
                </a:lnTo>
                <a:lnTo>
                  <a:pt x="337591" y="631050"/>
                </a:lnTo>
                <a:lnTo>
                  <a:pt x="336283" y="645274"/>
                </a:lnTo>
                <a:lnTo>
                  <a:pt x="337426" y="658685"/>
                </a:lnTo>
                <a:lnTo>
                  <a:pt x="352996" y="693750"/>
                </a:lnTo>
                <a:lnTo>
                  <a:pt x="389242" y="719861"/>
                </a:lnTo>
                <a:lnTo>
                  <a:pt x="415315" y="724306"/>
                </a:lnTo>
                <a:lnTo>
                  <a:pt x="429539" y="723023"/>
                </a:lnTo>
                <a:lnTo>
                  <a:pt x="466293" y="705599"/>
                </a:lnTo>
                <a:lnTo>
                  <a:pt x="617105" y="555244"/>
                </a:lnTo>
                <a:lnTo>
                  <a:pt x="715238" y="457174"/>
                </a:lnTo>
                <a:lnTo>
                  <a:pt x="761657" y="410235"/>
                </a:lnTo>
                <a:lnTo>
                  <a:pt x="777100" y="375310"/>
                </a:lnTo>
                <a:lnTo>
                  <a:pt x="778230" y="361975"/>
                </a:lnTo>
                <a:close/>
              </a:path>
              <a:path w="1111250" h="724534">
                <a:moveTo>
                  <a:pt x="1110742" y="338518"/>
                </a:moveTo>
                <a:lnTo>
                  <a:pt x="1051725" y="267296"/>
                </a:lnTo>
                <a:lnTo>
                  <a:pt x="851623" y="67310"/>
                </a:lnTo>
                <a:lnTo>
                  <a:pt x="805294" y="21183"/>
                </a:lnTo>
                <a:lnTo>
                  <a:pt x="766737" y="1460"/>
                </a:lnTo>
                <a:lnTo>
                  <a:pt x="751573" y="0"/>
                </a:lnTo>
                <a:lnTo>
                  <a:pt x="736803" y="1384"/>
                </a:lnTo>
                <a:lnTo>
                  <a:pt x="699033" y="20091"/>
                </a:lnTo>
                <a:lnTo>
                  <a:pt x="673925" y="64262"/>
                </a:lnTo>
                <a:lnTo>
                  <a:pt x="672541" y="79032"/>
                </a:lnTo>
                <a:lnTo>
                  <a:pt x="673671" y="92303"/>
                </a:lnTo>
                <a:lnTo>
                  <a:pt x="693267" y="132664"/>
                </a:lnTo>
                <a:lnTo>
                  <a:pt x="703351" y="141528"/>
                </a:lnTo>
                <a:lnTo>
                  <a:pt x="923861" y="361975"/>
                </a:lnTo>
                <a:lnTo>
                  <a:pt x="700125" y="585597"/>
                </a:lnTo>
                <a:lnTo>
                  <a:pt x="699541" y="585901"/>
                </a:lnTo>
                <a:lnTo>
                  <a:pt x="692632" y="592759"/>
                </a:lnTo>
                <a:lnTo>
                  <a:pt x="691857" y="593864"/>
                </a:lnTo>
                <a:lnTo>
                  <a:pt x="683552" y="605396"/>
                </a:lnTo>
                <a:lnTo>
                  <a:pt x="677608" y="617689"/>
                </a:lnTo>
                <a:lnTo>
                  <a:pt x="673849" y="631050"/>
                </a:lnTo>
                <a:lnTo>
                  <a:pt x="672541" y="645274"/>
                </a:lnTo>
                <a:lnTo>
                  <a:pt x="673684" y="658685"/>
                </a:lnTo>
                <a:lnTo>
                  <a:pt x="689254" y="693750"/>
                </a:lnTo>
                <a:lnTo>
                  <a:pt x="725487" y="719861"/>
                </a:lnTo>
                <a:lnTo>
                  <a:pt x="751573" y="724306"/>
                </a:lnTo>
                <a:lnTo>
                  <a:pt x="765810" y="723023"/>
                </a:lnTo>
                <a:lnTo>
                  <a:pt x="802551" y="705599"/>
                </a:lnTo>
                <a:lnTo>
                  <a:pt x="953363" y="555244"/>
                </a:lnTo>
                <a:lnTo>
                  <a:pt x="1051496" y="457174"/>
                </a:lnTo>
                <a:lnTo>
                  <a:pt x="1097915" y="410235"/>
                </a:lnTo>
                <a:lnTo>
                  <a:pt x="1110742" y="385394"/>
                </a:lnTo>
                <a:lnTo>
                  <a:pt x="1110742" y="338518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18808" y="1249606"/>
            <a:ext cx="6371590" cy="1416050"/>
          </a:xfrm>
          <a:prstGeom prst="rect"/>
        </p:spPr>
        <p:txBody>
          <a:bodyPr wrap="square" lIns="0" tIns="14478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40"/>
              </a:spcBef>
            </a:pPr>
            <a:r>
              <a:rPr dirty="0" spc="260">
                <a:solidFill>
                  <a:srgbClr val="E7E9EB"/>
                </a:solidFill>
              </a:rPr>
              <a:t>What</a:t>
            </a:r>
            <a:r>
              <a:rPr dirty="0" spc="-30">
                <a:solidFill>
                  <a:srgbClr val="E7E9EB"/>
                </a:solidFill>
              </a:rPr>
              <a:t> </a:t>
            </a:r>
            <a:r>
              <a:rPr dirty="0">
                <a:solidFill>
                  <a:srgbClr val="E7E9EB"/>
                </a:solidFill>
              </a:rPr>
              <a:t>is</a:t>
            </a:r>
            <a:r>
              <a:rPr dirty="0" spc="-30">
                <a:solidFill>
                  <a:srgbClr val="E7E9EB"/>
                </a:solidFill>
              </a:rPr>
              <a:t> </a:t>
            </a:r>
            <a:r>
              <a:rPr dirty="0" spc="165">
                <a:solidFill>
                  <a:srgbClr val="E7E9EB"/>
                </a:solidFill>
              </a:rPr>
              <a:t>the</a:t>
            </a:r>
            <a:r>
              <a:rPr dirty="0" spc="-30">
                <a:solidFill>
                  <a:srgbClr val="E7E9EB"/>
                </a:solidFill>
              </a:rPr>
              <a:t> </a:t>
            </a:r>
            <a:r>
              <a:rPr dirty="0" spc="114">
                <a:solidFill>
                  <a:srgbClr val="E7E9EB"/>
                </a:solidFill>
              </a:rPr>
              <a:t>Theory </a:t>
            </a:r>
            <a:r>
              <a:rPr dirty="0" spc="95">
                <a:solidFill>
                  <a:srgbClr val="E7E9EB"/>
                </a:solidFill>
              </a:rPr>
              <a:t>of</a:t>
            </a:r>
            <a:r>
              <a:rPr dirty="0" spc="-50">
                <a:solidFill>
                  <a:srgbClr val="E7E9EB"/>
                </a:solidFill>
              </a:rPr>
              <a:t> </a:t>
            </a:r>
            <a:r>
              <a:rPr dirty="0" spc="140">
                <a:solidFill>
                  <a:srgbClr val="E7E9EB"/>
                </a:solidFill>
              </a:rPr>
              <a:t>Computation?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E9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1410" y="467320"/>
            <a:ext cx="8966588" cy="981967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-57150" y="1515558"/>
            <a:ext cx="6893559" cy="8532495"/>
            <a:chOff x="-57150" y="1515558"/>
            <a:chExt cx="6893559" cy="8532495"/>
          </a:xfrm>
        </p:grpSpPr>
        <p:sp>
          <p:nvSpPr>
            <p:cNvPr id="5" name="object 5" descr=""/>
            <p:cNvSpPr/>
            <p:nvPr/>
          </p:nvSpPr>
          <p:spPr>
            <a:xfrm>
              <a:off x="0" y="3535893"/>
              <a:ext cx="6250940" cy="6455410"/>
            </a:xfrm>
            <a:custGeom>
              <a:avLst/>
              <a:gdLst/>
              <a:ahLst/>
              <a:cxnLst/>
              <a:rect l="l" t="t" r="r" b="b"/>
              <a:pathLst>
                <a:path w="6250940" h="6455409">
                  <a:moveTo>
                    <a:pt x="0" y="0"/>
                  </a:moveTo>
                  <a:lnTo>
                    <a:pt x="5488475" y="0"/>
                  </a:lnTo>
                  <a:lnTo>
                    <a:pt x="5536664" y="1499"/>
                  </a:lnTo>
                  <a:lnTo>
                    <a:pt x="5584057" y="5937"/>
                  </a:lnTo>
                  <a:lnTo>
                    <a:pt x="5630564" y="13224"/>
                  </a:lnTo>
                  <a:lnTo>
                    <a:pt x="5676096" y="23271"/>
                  </a:lnTo>
                  <a:lnTo>
                    <a:pt x="5720564" y="35990"/>
                  </a:lnTo>
                  <a:lnTo>
                    <a:pt x="5763878" y="51290"/>
                  </a:lnTo>
                  <a:lnTo>
                    <a:pt x="5805949" y="69082"/>
                  </a:lnTo>
                  <a:lnTo>
                    <a:pt x="5846689" y="89278"/>
                  </a:lnTo>
                  <a:lnTo>
                    <a:pt x="5886007" y="111788"/>
                  </a:lnTo>
                  <a:lnTo>
                    <a:pt x="5923814" y="136522"/>
                  </a:lnTo>
                  <a:lnTo>
                    <a:pt x="5960022" y="163392"/>
                  </a:lnTo>
                  <a:lnTo>
                    <a:pt x="5994541" y="192307"/>
                  </a:lnTo>
                  <a:lnTo>
                    <a:pt x="6027281" y="223180"/>
                  </a:lnTo>
                  <a:lnTo>
                    <a:pt x="6058154" y="255920"/>
                  </a:lnTo>
                  <a:lnTo>
                    <a:pt x="6087069" y="290439"/>
                  </a:lnTo>
                  <a:lnTo>
                    <a:pt x="6113939" y="326647"/>
                  </a:lnTo>
                  <a:lnTo>
                    <a:pt x="6138673" y="364454"/>
                  </a:lnTo>
                  <a:lnTo>
                    <a:pt x="6161183" y="403772"/>
                  </a:lnTo>
                  <a:lnTo>
                    <a:pt x="6181379" y="444512"/>
                  </a:lnTo>
                  <a:lnTo>
                    <a:pt x="6199171" y="486583"/>
                  </a:lnTo>
                  <a:lnTo>
                    <a:pt x="6214472" y="529897"/>
                  </a:lnTo>
                  <a:lnTo>
                    <a:pt x="6227190" y="574365"/>
                  </a:lnTo>
                  <a:lnTo>
                    <a:pt x="6237238" y="619897"/>
                  </a:lnTo>
                  <a:lnTo>
                    <a:pt x="6244525" y="666404"/>
                  </a:lnTo>
                  <a:lnTo>
                    <a:pt x="6248963" y="713797"/>
                  </a:lnTo>
                  <a:lnTo>
                    <a:pt x="6250462" y="761986"/>
                  </a:lnTo>
                  <a:lnTo>
                    <a:pt x="6250462" y="5692911"/>
                  </a:lnTo>
                  <a:lnTo>
                    <a:pt x="6248963" y="5741100"/>
                  </a:lnTo>
                  <a:lnTo>
                    <a:pt x="6244525" y="5788493"/>
                  </a:lnTo>
                  <a:lnTo>
                    <a:pt x="6237238" y="5835000"/>
                  </a:lnTo>
                  <a:lnTo>
                    <a:pt x="6227190" y="5880532"/>
                  </a:lnTo>
                  <a:lnTo>
                    <a:pt x="6214472" y="5925000"/>
                  </a:lnTo>
                  <a:lnTo>
                    <a:pt x="6199172" y="5968314"/>
                  </a:lnTo>
                  <a:lnTo>
                    <a:pt x="6181379" y="6010386"/>
                  </a:lnTo>
                  <a:lnTo>
                    <a:pt x="6161183" y="6051125"/>
                  </a:lnTo>
                  <a:lnTo>
                    <a:pt x="6138674" y="6090443"/>
                  </a:lnTo>
                  <a:lnTo>
                    <a:pt x="6113939" y="6128251"/>
                  </a:lnTo>
                  <a:lnTo>
                    <a:pt x="6087070" y="6164458"/>
                  </a:lnTo>
                  <a:lnTo>
                    <a:pt x="6058154" y="6198977"/>
                  </a:lnTo>
                  <a:lnTo>
                    <a:pt x="6027281" y="6231717"/>
                  </a:lnTo>
                  <a:lnTo>
                    <a:pt x="5994541" y="6262590"/>
                  </a:lnTo>
                  <a:lnTo>
                    <a:pt x="5960022" y="6291506"/>
                  </a:lnTo>
                  <a:lnTo>
                    <a:pt x="5923814" y="6318375"/>
                  </a:lnTo>
                  <a:lnTo>
                    <a:pt x="5886007" y="6343109"/>
                  </a:lnTo>
                  <a:lnTo>
                    <a:pt x="5846689" y="6365619"/>
                  </a:lnTo>
                  <a:lnTo>
                    <a:pt x="5805949" y="6385815"/>
                  </a:lnTo>
                  <a:lnTo>
                    <a:pt x="5763878" y="6403607"/>
                  </a:lnTo>
                  <a:lnTo>
                    <a:pt x="5720564" y="6418907"/>
                  </a:lnTo>
                  <a:lnTo>
                    <a:pt x="5676096" y="6431626"/>
                  </a:lnTo>
                  <a:lnTo>
                    <a:pt x="5630564" y="6441673"/>
                  </a:lnTo>
                  <a:lnTo>
                    <a:pt x="5584057" y="6448960"/>
                  </a:lnTo>
                  <a:lnTo>
                    <a:pt x="5536664" y="6453398"/>
                  </a:lnTo>
                  <a:lnTo>
                    <a:pt x="5488475" y="6454897"/>
                  </a:lnTo>
                  <a:lnTo>
                    <a:pt x="0" y="6454897"/>
                  </a:lnTo>
                </a:path>
              </a:pathLst>
            </a:custGeom>
            <a:ln w="114299">
              <a:solidFill>
                <a:srgbClr val="E7E9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532" y="1515558"/>
              <a:ext cx="6300622" cy="7309705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7767180" y="2616110"/>
            <a:ext cx="709295" cy="617220"/>
          </a:xfrm>
          <a:custGeom>
            <a:avLst/>
            <a:gdLst/>
            <a:ahLst/>
            <a:cxnLst/>
            <a:rect l="l" t="t" r="r" b="b"/>
            <a:pathLst>
              <a:path w="709295" h="617219">
                <a:moveTo>
                  <a:pt x="315137" y="616699"/>
                </a:moveTo>
                <a:lnTo>
                  <a:pt x="308991" y="529285"/>
                </a:lnTo>
                <a:lnTo>
                  <a:pt x="293116" y="470484"/>
                </a:lnTo>
                <a:lnTo>
                  <a:pt x="269341" y="422770"/>
                </a:lnTo>
                <a:lnTo>
                  <a:pt x="239598" y="384987"/>
                </a:lnTo>
                <a:lnTo>
                  <a:pt x="205816" y="355968"/>
                </a:lnTo>
                <a:lnTo>
                  <a:pt x="169938" y="334581"/>
                </a:lnTo>
                <a:lnTo>
                  <a:pt x="169291" y="334314"/>
                </a:lnTo>
                <a:lnTo>
                  <a:pt x="133870" y="319659"/>
                </a:lnTo>
                <a:lnTo>
                  <a:pt x="99568" y="310057"/>
                </a:lnTo>
                <a:lnTo>
                  <a:pt x="68948" y="304622"/>
                </a:lnTo>
                <a:lnTo>
                  <a:pt x="43929" y="302209"/>
                </a:lnTo>
                <a:lnTo>
                  <a:pt x="26466" y="301663"/>
                </a:lnTo>
                <a:lnTo>
                  <a:pt x="19405" y="301663"/>
                </a:lnTo>
                <a:lnTo>
                  <a:pt x="1257" y="302945"/>
                </a:lnTo>
                <a:lnTo>
                  <a:pt x="1143" y="304622"/>
                </a:lnTo>
                <a:lnTo>
                  <a:pt x="279" y="317093"/>
                </a:lnTo>
                <a:lnTo>
                  <a:pt x="241" y="319659"/>
                </a:lnTo>
                <a:lnTo>
                  <a:pt x="0" y="332943"/>
                </a:lnTo>
                <a:lnTo>
                  <a:pt x="114" y="334581"/>
                </a:lnTo>
                <a:lnTo>
                  <a:pt x="215" y="335876"/>
                </a:lnTo>
                <a:lnTo>
                  <a:pt x="2628" y="369544"/>
                </a:lnTo>
                <a:lnTo>
                  <a:pt x="12763" y="419646"/>
                </a:lnTo>
                <a:lnTo>
                  <a:pt x="34975" y="476021"/>
                </a:lnTo>
                <a:lnTo>
                  <a:pt x="73875" y="531469"/>
                </a:lnTo>
                <a:lnTo>
                  <a:pt x="107861" y="561759"/>
                </a:lnTo>
                <a:lnTo>
                  <a:pt x="147421" y="585457"/>
                </a:lnTo>
                <a:lnTo>
                  <a:pt x="192481" y="602538"/>
                </a:lnTo>
                <a:lnTo>
                  <a:pt x="242912" y="612965"/>
                </a:lnTo>
                <a:lnTo>
                  <a:pt x="298640" y="616699"/>
                </a:lnTo>
                <a:lnTo>
                  <a:pt x="315137" y="616699"/>
                </a:lnTo>
                <a:close/>
              </a:path>
              <a:path w="709295" h="617219">
                <a:moveTo>
                  <a:pt x="460641" y="212953"/>
                </a:moveTo>
                <a:lnTo>
                  <a:pt x="448945" y="146253"/>
                </a:lnTo>
                <a:lnTo>
                  <a:pt x="424789" y="90665"/>
                </a:lnTo>
                <a:lnTo>
                  <a:pt x="396532" y="48069"/>
                </a:lnTo>
                <a:lnTo>
                  <a:pt x="361111" y="9334"/>
                </a:lnTo>
                <a:lnTo>
                  <a:pt x="350405" y="0"/>
                </a:lnTo>
                <a:lnTo>
                  <a:pt x="339699" y="9334"/>
                </a:lnTo>
                <a:lnTo>
                  <a:pt x="304266" y="48069"/>
                </a:lnTo>
                <a:lnTo>
                  <a:pt x="276009" y="90665"/>
                </a:lnTo>
                <a:lnTo>
                  <a:pt x="251853" y="146253"/>
                </a:lnTo>
                <a:lnTo>
                  <a:pt x="240157" y="212953"/>
                </a:lnTo>
                <a:lnTo>
                  <a:pt x="240245" y="214464"/>
                </a:lnTo>
                <a:lnTo>
                  <a:pt x="242760" y="258394"/>
                </a:lnTo>
                <a:lnTo>
                  <a:pt x="253974" y="303136"/>
                </a:lnTo>
                <a:lnTo>
                  <a:pt x="273748" y="347078"/>
                </a:lnTo>
                <a:lnTo>
                  <a:pt x="302044" y="390105"/>
                </a:lnTo>
                <a:lnTo>
                  <a:pt x="338810" y="432155"/>
                </a:lnTo>
                <a:lnTo>
                  <a:pt x="350405" y="443890"/>
                </a:lnTo>
                <a:lnTo>
                  <a:pt x="361988" y="432155"/>
                </a:lnTo>
                <a:lnTo>
                  <a:pt x="392658" y="397078"/>
                </a:lnTo>
                <a:lnTo>
                  <a:pt x="427050" y="347078"/>
                </a:lnTo>
                <a:lnTo>
                  <a:pt x="446824" y="303136"/>
                </a:lnTo>
                <a:lnTo>
                  <a:pt x="458038" y="258394"/>
                </a:lnTo>
                <a:lnTo>
                  <a:pt x="460641" y="212953"/>
                </a:lnTo>
                <a:close/>
              </a:path>
              <a:path w="709295" h="617219">
                <a:moveTo>
                  <a:pt x="708698" y="332943"/>
                </a:moveTo>
                <a:lnTo>
                  <a:pt x="708418" y="317093"/>
                </a:lnTo>
                <a:lnTo>
                  <a:pt x="707402" y="302945"/>
                </a:lnTo>
                <a:lnTo>
                  <a:pt x="689279" y="301663"/>
                </a:lnTo>
                <a:lnTo>
                  <a:pt x="682231" y="301663"/>
                </a:lnTo>
                <a:lnTo>
                  <a:pt x="639749" y="304622"/>
                </a:lnTo>
                <a:lnTo>
                  <a:pt x="574827" y="319659"/>
                </a:lnTo>
                <a:lnTo>
                  <a:pt x="538759" y="334581"/>
                </a:lnTo>
                <a:lnTo>
                  <a:pt x="502881" y="355968"/>
                </a:lnTo>
                <a:lnTo>
                  <a:pt x="469112" y="384987"/>
                </a:lnTo>
                <a:lnTo>
                  <a:pt x="439369" y="422770"/>
                </a:lnTo>
                <a:lnTo>
                  <a:pt x="415594" y="470484"/>
                </a:lnTo>
                <a:lnTo>
                  <a:pt x="399719" y="529285"/>
                </a:lnTo>
                <a:lnTo>
                  <a:pt x="393661" y="600303"/>
                </a:lnTo>
                <a:lnTo>
                  <a:pt x="393547" y="616699"/>
                </a:lnTo>
                <a:lnTo>
                  <a:pt x="410044" y="616699"/>
                </a:lnTo>
                <a:lnTo>
                  <a:pt x="465772" y="612965"/>
                </a:lnTo>
                <a:lnTo>
                  <a:pt x="516216" y="602538"/>
                </a:lnTo>
                <a:lnTo>
                  <a:pt x="561276" y="585457"/>
                </a:lnTo>
                <a:lnTo>
                  <a:pt x="600837" y="561759"/>
                </a:lnTo>
                <a:lnTo>
                  <a:pt x="634809" y="531469"/>
                </a:lnTo>
                <a:lnTo>
                  <a:pt x="673722" y="476021"/>
                </a:lnTo>
                <a:lnTo>
                  <a:pt x="695947" y="419633"/>
                </a:lnTo>
                <a:lnTo>
                  <a:pt x="706069" y="369531"/>
                </a:lnTo>
                <a:lnTo>
                  <a:pt x="708698" y="332943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402130" y="444931"/>
            <a:ext cx="1111250" cy="724535"/>
          </a:xfrm>
          <a:custGeom>
            <a:avLst/>
            <a:gdLst/>
            <a:ahLst/>
            <a:cxnLst/>
            <a:rect l="l" t="t" r="r" b="b"/>
            <a:pathLst>
              <a:path w="1111250" h="724535">
                <a:moveTo>
                  <a:pt x="441972" y="361975"/>
                </a:moveTo>
                <a:lnTo>
                  <a:pt x="432358" y="324281"/>
                </a:lnTo>
                <a:lnTo>
                  <a:pt x="379209" y="267296"/>
                </a:lnTo>
                <a:lnTo>
                  <a:pt x="133743" y="22009"/>
                </a:lnTo>
                <a:lnTo>
                  <a:pt x="94208" y="1460"/>
                </a:lnTo>
                <a:lnTo>
                  <a:pt x="79032" y="0"/>
                </a:lnTo>
                <a:lnTo>
                  <a:pt x="64274" y="1384"/>
                </a:lnTo>
                <a:lnTo>
                  <a:pt x="26517" y="20091"/>
                </a:lnTo>
                <a:lnTo>
                  <a:pt x="1397" y="64262"/>
                </a:lnTo>
                <a:lnTo>
                  <a:pt x="0" y="79032"/>
                </a:lnTo>
                <a:lnTo>
                  <a:pt x="1130" y="92303"/>
                </a:lnTo>
                <a:lnTo>
                  <a:pt x="20726" y="132664"/>
                </a:lnTo>
                <a:lnTo>
                  <a:pt x="30835" y="141528"/>
                </a:lnTo>
                <a:lnTo>
                  <a:pt x="251320" y="361975"/>
                </a:lnTo>
                <a:lnTo>
                  <a:pt x="27622" y="585597"/>
                </a:lnTo>
                <a:lnTo>
                  <a:pt x="27000" y="585901"/>
                </a:lnTo>
                <a:lnTo>
                  <a:pt x="20091" y="592759"/>
                </a:lnTo>
                <a:lnTo>
                  <a:pt x="19659" y="593280"/>
                </a:lnTo>
                <a:lnTo>
                  <a:pt x="19354" y="593864"/>
                </a:lnTo>
                <a:lnTo>
                  <a:pt x="11036" y="605396"/>
                </a:lnTo>
                <a:lnTo>
                  <a:pt x="5080" y="617689"/>
                </a:lnTo>
                <a:lnTo>
                  <a:pt x="1320" y="631050"/>
                </a:lnTo>
                <a:lnTo>
                  <a:pt x="0" y="645274"/>
                </a:lnTo>
                <a:lnTo>
                  <a:pt x="1143" y="658685"/>
                </a:lnTo>
                <a:lnTo>
                  <a:pt x="16713" y="693750"/>
                </a:lnTo>
                <a:lnTo>
                  <a:pt x="52959" y="719861"/>
                </a:lnTo>
                <a:lnTo>
                  <a:pt x="79032" y="724306"/>
                </a:lnTo>
                <a:lnTo>
                  <a:pt x="93268" y="723023"/>
                </a:lnTo>
                <a:lnTo>
                  <a:pt x="130035" y="705599"/>
                </a:lnTo>
                <a:lnTo>
                  <a:pt x="280835" y="555244"/>
                </a:lnTo>
                <a:lnTo>
                  <a:pt x="378968" y="457174"/>
                </a:lnTo>
                <a:lnTo>
                  <a:pt x="425399" y="410235"/>
                </a:lnTo>
                <a:lnTo>
                  <a:pt x="440842" y="375310"/>
                </a:lnTo>
                <a:lnTo>
                  <a:pt x="441972" y="361975"/>
                </a:lnTo>
                <a:close/>
              </a:path>
              <a:path w="1111250" h="724535">
                <a:moveTo>
                  <a:pt x="778230" y="361975"/>
                </a:moveTo>
                <a:lnTo>
                  <a:pt x="768616" y="324281"/>
                </a:lnTo>
                <a:lnTo>
                  <a:pt x="715467" y="267296"/>
                </a:lnTo>
                <a:lnTo>
                  <a:pt x="470001" y="22009"/>
                </a:lnTo>
                <a:lnTo>
                  <a:pt x="430479" y="1460"/>
                </a:lnTo>
                <a:lnTo>
                  <a:pt x="415315" y="0"/>
                </a:lnTo>
                <a:lnTo>
                  <a:pt x="400545" y="1384"/>
                </a:lnTo>
                <a:lnTo>
                  <a:pt x="362775" y="20091"/>
                </a:lnTo>
                <a:lnTo>
                  <a:pt x="337667" y="64262"/>
                </a:lnTo>
                <a:lnTo>
                  <a:pt x="336283" y="79032"/>
                </a:lnTo>
                <a:lnTo>
                  <a:pt x="337413" y="92303"/>
                </a:lnTo>
                <a:lnTo>
                  <a:pt x="357009" y="132664"/>
                </a:lnTo>
                <a:lnTo>
                  <a:pt x="367093" y="141528"/>
                </a:lnTo>
                <a:lnTo>
                  <a:pt x="587578" y="361975"/>
                </a:lnTo>
                <a:lnTo>
                  <a:pt x="363867" y="585597"/>
                </a:lnTo>
                <a:lnTo>
                  <a:pt x="363283" y="585901"/>
                </a:lnTo>
                <a:lnTo>
                  <a:pt x="356374" y="592759"/>
                </a:lnTo>
                <a:lnTo>
                  <a:pt x="355917" y="593280"/>
                </a:lnTo>
                <a:lnTo>
                  <a:pt x="355600" y="593864"/>
                </a:lnTo>
                <a:lnTo>
                  <a:pt x="347294" y="605396"/>
                </a:lnTo>
                <a:lnTo>
                  <a:pt x="341350" y="617689"/>
                </a:lnTo>
                <a:lnTo>
                  <a:pt x="337591" y="631050"/>
                </a:lnTo>
                <a:lnTo>
                  <a:pt x="336283" y="645274"/>
                </a:lnTo>
                <a:lnTo>
                  <a:pt x="337426" y="658685"/>
                </a:lnTo>
                <a:lnTo>
                  <a:pt x="352996" y="693750"/>
                </a:lnTo>
                <a:lnTo>
                  <a:pt x="389229" y="719861"/>
                </a:lnTo>
                <a:lnTo>
                  <a:pt x="415315" y="724306"/>
                </a:lnTo>
                <a:lnTo>
                  <a:pt x="429539" y="723023"/>
                </a:lnTo>
                <a:lnTo>
                  <a:pt x="466293" y="705599"/>
                </a:lnTo>
                <a:lnTo>
                  <a:pt x="617105" y="555244"/>
                </a:lnTo>
                <a:lnTo>
                  <a:pt x="715238" y="457174"/>
                </a:lnTo>
                <a:lnTo>
                  <a:pt x="761644" y="410235"/>
                </a:lnTo>
                <a:lnTo>
                  <a:pt x="777100" y="375310"/>
                </a:lnTo>
                <a:lnTo>
                  <a:pt x="778230" y="361975"/>
                </a:lnTo>
                <a:close/>
              </a:path>
              <a:path w="1111250" h="724535">
                <a:moveTo>
                  <a:pt x="1110742" y="338518"/>
                </a:moveTo>
                <a:lnTo>
                  <a:pt x="1051725" y="267296"/>
                </a:lnTo>
                <a:lnTo>
                  <a:pt x="851623" y="67310"/>
                </a:lnTo>
                <a:lnTo>
                  <a:pt x="805281" y="21183"/>
                </a:lnTo>
                <a:lnTo>
                  <a:pt x="766737" y="1460"/>
                </a:lnTo>
                <a:lnTo>
                  <a:pt x="751573" y="0"/>
                </a:lnTo>
                <a:lnTo>
                  <a:pt x="736803" y="1384"/>
                </a:lnTo>
                <a:lnTo>
                  <a:pt x="699020" y="20091"/>
                </a:lnTo>
                <a:lnTo>
                  <a:pt x="673925" y="64262"/>
                </a:lnTo>
                <a:lnTo>
                  <a:pt x="672541" y="79032"/>
                </a:lnTo>
                <a:lnTo>
                  <a:pt x="673671" y="92303"/>
                </a:lnTo>
                <a:lnTo>
                  <a:pt x="693267" y="132664"/>
                </a:lnTo>
                <a:lnTo>
                  <a:pt x="703351" y="141528"/>
                </a:lnTo>
                <a:lnTo>
                  <a:pt x="923848" y="361975"/>
                </a:lnTo>
                <a:lnTo>
                  <a:pt x="700125" y="585597"/>
                </a:lnTo>
                <a:lnTo>
                  <a:pt x="699541" y="585901"/>
                </a:lnTo>
                <a:lnTo>
                  <a:pt x="692632" y="592759"/>
                </a:lnTo>
                <a:lnTo>
                  <a:pt x="691857" y="593864"/>
                </a:lnTo>
                <a:lnTo>
                  <a:pt x="683552" y="605396"/>
                </a:lnTo>
                <a:lnTo>
                  <a:pt x="677608" y="617689"/>
                </a:lnTo>
                <a:lnTo>
                  <a:pt x="673849" y="631050"/>
                </a:lnTo>
                <a:lnTo>
                  <a:pt x="672541" y="645274"/>
                </a:lnTo>
                <a:lnTo>
                  <a:pt x="673684" y="658685"/>
                </a:lnTo>
                <a:lnTo>
                  <a:pt x="689254" y="693750"/>
                </a:lnTo>
                <a:lnTo>
                  <a:pt x="725487" y="719861"/>
                </a:lnTo>
                <a:lnTo>
                  <a:pt x="751573" y="724306"/>
                </a:lnTo>
                <a:lnTo>
                  <a:pt x="765797" y="723023"/>
                </a:lnTo>
                <a:lnTo>
                  <a:pt x="802551" y="705599"/>
                </a:lnTo>
                <a:lnTo>
                  <a:pt x="953363" y="555244"/>
                </a:lnTo>
                <a:lnTo>
                  <a:pt x="1051483" y="457174"/>
                </a:lnTo>
                <a:lnTo>
                  <a:pt x="1097902" y="410235"/>
                </a:lnTo>
                <a:lnTo>
                  <a:pt x="1110742" y="385394"/>
                </a:lnTo>
                <a:lnTo>
                  <a:pt x="1110742" y="338518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879033" y="4441858"/>
            <a:ext cx="8617585" cy="463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12065">
              <a:lnSpc>
                <a:spcPct val="115500"/>
              </a:lnSpc>
              <a:spcBef>
                <a:spcPts val="100"/>
              </a:spcBef>
              <a:buSzPct val="72727"/>
              <a:buChar char="•"/>
              <a:tabLst>
                <a:tab pos="175260" algn="l"/>
              </a:tabLst>
            </a:pPr>
            <a:r>
              <a:rPr dirty="0" sz="3300" spc="-50">
                <a:solidFill>
                  <a:srgbClr val="E7E9EB"/>
                </a:solidFill>
                <a:latin typeface="Arial Black"/>
                <a:cs typeface="Arial Black"/>
              </a:rPr>
              <a:t>	</a:t>
            </a:r>
            <a:r>
              <a:rPr dirty="0" sz="3300" spc="-50">
                <a:solidFill>
                  <a:srgbClr val="E7E9EB"/>
                </a:solidFill>
                <a:latin typeface="Arial Black"/>
                <a:cs typeface="Arial Black"/>
              </a:rPr>
              <a:t>Definition:</a:t>
            </a:r>
            <a:r>
              <a:rPr dirty="0" sz="3300" spc="-290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3300" spc="114">
                <a:solidFill>
                  <a:srgbClr val="E7E9EB"/>
                </a:solidFill>
                <a:latin typeface="Verdana"/>
                <a:cs typeface="Verdana"/>
              </a:rPr>
              <a:t>Machines</a:t>
            </a:r>
            <a:r>
              <a:rPr dirty="0" sz="3300" spc="-459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300" spc="55">
                <a:solidFill>
                  <a:srgbClr val="E7E9EB"/>
                </a:solidFill>
                <a:latin typeface="Verdana"/>
                <a:cs typeface="Verdana"/>
              </a:rPr>
              <a:t>simulating</a:t>
            </a:r>
            <a:r>
              <a:rPr dirty="0" sz="3300" spc="-30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300" spc="50">
                <a:solidFill>
                  <a:srgbClr val="E7E9EB"/>
                </a:solidFill>
                <a:latin typeface="Verdana"/>
                <a:cs typeface="Verdana"/>
              </a:rPr>
              <a:t>human </a:t>
            </a:r>
            <a:r>
              <a:rPr dirty="0" sz="3300" spc="70">
                <a:solidFill>
                  <a:srgbClr val="E7E9EB"/>
                </a:solidFill>
                <a:latin typeface="Verdana"/>
                <a:cs typeface="Verdana"/>
              </a:rPr>
              <a:t>intelligence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15"/>
              </a:spcBef>
              <a:buClr>
                <a:srgbClr val="E7E9EB"/>
              </a:buClr>
              <a:buFont typeface="Arial Black"/>
              <a:buChar char="•"/>
            </a:pPr>
            <a:endParaRPr sz="3300">
              <a:latin typeface="Verdana"/>
              <a:cs typeface="Verdana"/>
            </a:endParaRPr>
          </a:p>
          <a:p>
            <a:pPr marL="12700" marR="406400" indent="-12065">
              <a:lnSpc>
                <a:spcPct val="115500"/>
              </a:lnSpc>
              <a:buSzPct val="72727"/>
              <a:buChar char="•"/>
              <a:tabLst>
                <a:tab pos="175260" algn="l"/>
              </a:tabLst>
            </a:pPr>
            <a:r>
              <a:rPr dirty="0" sz="3300" spc="-245">
                <a:solidFill>
                  <a:srgbClr val="E7E9EB"/>
                </a:solidFill>
                <a:latin typeface="Arial Black"/>
                <a:cs typeface="Arial Black"/>
              </a:rPr>
              <a:t>	</a:t>
            </a:r>
            <a:r>
              <a:rPr dirty="0" sz="3300" spc="-245">
                <a:solidFill>
                  <a:srgbClr val="E7E9EB"/>
                </a:solidFill>
                <a:latin typeface="Arial Black"/>
                <a:cs typeface="Arial Black"/>
              </a:rPr>
              <a:t>Key</a:t>
            </a:r>
            <a:r>
              <a:rPr dirty="0" sz="3300" spc="-405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3300" spc="-80">
                <a:solidFill>
                  <a:srgbClr val="E7E9EB"/>
                </a:solidFill>
                <a:latin typeface="Arial Black"/>
                <a:cs typeface="Arial Black"/>
              </a:rPr>
              <a:t>capabilities:</a:t>
            </a:r>
            <a:r>
              <a:rPr dirty="0" sz="3300" spc="-250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3300" spc="-10">
                <a:solidFill>
                  <a:srgbClr val="E7E9EB"/>
                </a:solidFill>
                <a:latin typeface="Verdana"/>
                <a:cs typeface="Verdana"/>
              </a:rPr>
              <a:t>Learning,</a:t>
            </a:r>
            <a:r>
              <a:rPr dirty="0" sz="3300" spc="-27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E7E9EB"/>
                </a:solidFill>
                <a:latin typeface="Verdana"/>
                <a:cs typeface="Verdana"/>
              </a:rPr>
              <a:t>reasoning, </a:t>
            </a:r>
            <a:r>
              <a:rPr dirty="0" sz="3300" spc="80">
                <a:solidFill>
                  <a:srgbClr val="E7E9EB"/>
                </a:solidFill>
                <a:latin typeface="Verdana"/>
                <a:cs typeface="Verdana"/>
              </a:rPr>
              <a:t>perception,</a:t>
            </a:r>
            <a:r>
              <a:rPr dirty="0" sz="3300" spc="-32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300" spc="80">
                <a:solidFill>
                  <a:srgbClr val="E7E9EB"/>
                </a:solidFill>
                <a:latin typeface="Verdana"/>
                <a:cs typeface="Verdana"/>
              </a:rPr>
              <a:t>language</a:t>
            </a:r>
            <a:r>
              <a:rPr dirty="0" sz="3300" spc="-409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300" spc="70">
                <a:solidFill>
                  <a:srgbClr val="E7E9EB"/>
                </a:solidFill>
                <a:latin typeface="Verdana"/>
                <a:cs typeface="Verdana"/>
              </a:rPr>
              <a:t>understanding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15"/>
              </a:spcBef>
              <a:buClr>
                <a:srgbClr val="E7E9EB"/>
              </a:buClr>
              <a:buFont typeface="Arial Black"/>
              <a:buChar char="•"/>
            </a:pPr>
            <a:endParaRPr sz="3300">
              <a:latin typeface="Verdana"/>
              <a:cs typeface="Verdana"/>
            </a:endParaRPr>
          </a:p>
          <a:p>
            <a:pPr marL="12700" marR="474345" indent="-12700">
              <a:lnSpc>
                <a:spcPct val="115500"/>
              </a:lnSpc>
              <a:buSzPct val="72727"/>
              <a:buChar char="•"/>
              <a:tabLst>
                <a:tab pos="165100" algn="l"/>
              </a:tabLst>
            </a:pPr>
            <a:r>
              <a:rPr dirty="0" sz="3300" spc="-195">
                <a:solidFill>
                  <a:srgbClr val="E7E9EB"/>
                </a:solidFill>
                <a:latin typeface="Arial Black"/>
                <a:cs typeface="Arial Black"/>
              </a:rPr>
              <a:t>	</a:t>
            </a:r>
            <a:r>
              <a:rPr dirty="0" sz="3300" spc="-195">
                <a:solidFill>
                  <a:srgbClr val="E7E9EB"/>
                </a:solidFill>
                <a:latin typeface="Arial Black"/>
                <a:cs typeface="Arial Black"/>
              </a:rPr>
              <a:t>AI</a:t>
            </a:r>
            <a:r>
              <a:rPr dirty="0" sz="3300" spc="-340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3300" spc="-90">
                <a:solidFill>
                  <a:srgbClr val="E7E9EB"/>
                </a:solidFill>
                <a:latin typeface="Arial Black"/>
                <a:cs typeface="Arial Black"/>
              </a:rPr>
              <a:t>disciplines:</a:t>
            </a:r>
            <a:r>
              <a:rPr dirty="0" sz="3300" spc="-215">
                <a:solidFill>
                  <a:srgbClr val="E7E9EB"/>
                </a:solidFill>
                <a:latin typeface="Arial Black"/>
                <a:cs typeface="Arial Black"/>
              </a:rPr>
              <a:t> </a:t>
            </a:r>
            <a:r>
              <a:rPr dirty="0" sz="3300" spc="120">
                <a:solidFill>
                  <a:srgbClr val="E7E9EB"/>
                </a:solidFill>
                <a:latin typeface="Verdana"/>
                <a:cs typeface="Verdana"/>
              </a:rPr>
              <a:t>Machine</a:t>
            </a:r>
            <a:r>
              <a:rPr dirty="0" sz="3300" spc="-35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E7E9EB"/>
                </a:solidFill>
                <a:latin typeface="Verdana"/>
                <a:cs typeface="Verdana"/>
              </a:rPr>
              <a:t>learning,</a:t>
            </a:r>
            <a:r>
              <a:rPr dirty="0" sz="3300" spc="-27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E7E9EB"/>
                </a:solidFill>
                <a:latin typeface="Verdana"/>
                <a:cs typeface="Verdana"/>
              </a:rPr>
              <a:t>NLP, </a:t>
            </a:r>
            <a:r>
              <a:rPr dirty="0" sz="3300" spc="60">
                <a:solidFill>
                  <a:srgbClr val="E7E9EB"/>
                </a:solidFill>
                <a:latin typeface="Verdana"/>
                <a:cs typeface="Verdana"/>
              </a:rPr>
              <a:t>robotics,</a:t>
            </a:r>
            <a:r>
              <a:rPr dirty="0" sz="3300" spc="-409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E7E9EB"/>
                </a:solidFill>
                <a:latin typeface="Verdana"/>
                <a:cs typeface="Verdana"/>
              </a:rPr>
              <a:t>etc.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9033" y="2884509"/>
            <a:ext cx="7024370" cy="14160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dirty="0" spc="160">
                <a:solidFill>
                  <a:srgbClr val="E7E9EB"/>
                </a:solidFill>
              </a:rPr>
              <a:t>Understanding</a:t>
            </a:r>
          </a:p>
          <a:p>
            <a:pPr marL="12700">
              <a:lnSpc>
                <a:spcPts val="5475"/>
              </a:lnSpc>
            </a:pPr>
            <a:r>
              <a:rPr dirty="0" spc="120">
                <a:solidFill>
                  <a:srgbClr val="E7E9EB"/>
                </a:solidFill>
              </a:rPr>
              <a:t>Artificial</a:t>
            </a:r>
            <a:r>
              <a:rPr dirty="0" spc="-25">
                <a:solidFill>
                  <a:srgbClr val="E7E9EB"/>
                </a:solidFill>
              </a:rPr>
              <a:t> </a:t>
            </a:r>
            <a:r>
              <a:rPr dirty="0" spc="50">
                <a:solidFill>
                  <a:srgbClr val="E7E9EB"/>
                </a:solidFill>
              </a:rPr>
              <a:t>Intelligence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032" y="425753"/>
            <a:ext cx="4123776" cy="987005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66114" y="2700865"/>
            <a:ext cx="351155" cy="3569335"/>
          </a:xfrm>
          <a:custGeom>
            <a:avLst/>
            <a:gdLst/>
            <a:ahLst/>
            <a:cxnLst/>
            <a:rect l="l" t="t" r="r" b="b"/>
            <a:pathLst>
              <a:path w="351155" h="3569335">
                <a:moveTo>
                  <a:pt x="178273" y="3568959"/>
                </a:moveTo>
                <a:lnTo>
                  <a:pt x="172861" y="3568959"/>
                </a:lnTo>
                <a:lnTo>
                  <a:pt x="141156" y="3565822"/>
                </a:lnTo>
                <a:lnTo>
                  <a:pt x="78162" y="3539729"/>
                </a:lnTo>
                <a:lnTo>
                  <a:pt x="29497" y="3491064"/>
                </a:lnTo>
                <a:lnTo>
                  <a:pt x="3404" y="3428071"/>
                </a:lnTo>
                <a:lnTo>
                  <a:pt x="0" y="3393659"/>
                </a:lnTo>
                <a:lnTo>
                  <a:pt x="0" y="175567"/>
                </a:lnTo>
                <a:lnTo>
                  <a:pt x="13364" y="108380"/>
                </a:lnTo>
                <a:lnTo>
                  <a:pt x="51422" y="51422"/>
                </a:lnTo>
                <a:lnTo>
                  <a:pt x="108380" y="13364"/>
                </a:lnTo>
                <a:lnTo>
                  <a:pt x="175567" y="0"/>
                </a:lnTo>
                <a:lnTo>
                  <a:pt x="209979" y="3404"/>
                </a:lnTo>
                <a:lnTo>
                  <a:pt x="272972" y="29497"/>
                </a:lnTo>
                <a:lnTo>
                  <a:pt x="321637" y="78162"/>
                </a:lnTo>
                <a:lnTo>
                  <a:pt x="347730" y="141156"/>
                </a:lnTo>
                <a:lnTo>
                  <a:pt x="351135" y="175567"/>
                </a:lnTo>
                <a:lnTo>
                  <a:pt x="351135" y="3393659"/>
                </a:lnTo>
                <a:lnTo>
                  <a:pt x="337770" y="3460846"/>
                </a:lnTo>
                <a:lnTo>
                  <a:pt x="299712" y="3517804"/>
                </a:lnTo>
                <a:lnTo>
                  <a:pt x="242754" y="3555862"/>
                </a:lnTo>
                <a:lnTo>
                  <a:pt x="178273" y="3568959"/>
                </a:lnTo>
                <a:close/>
              </a:path>
            </a:pathLst>
          </a:custGeom>
          <a:solidFill>
            <a:srgbClr val="004E9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119" y="2250336"/>
            <a:ext cx="13839029" cy="44702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232" y="0"/>
            <a:ext cx="3161293" cy="170093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025779" y="7102322"/>
            <a:ext cx="749300" cy="718185"/>
          </a:xfrm>
          <a:custGeom>
            <a:avLst/>
            <a:gdLst/>
            <a:ahLst/>
            <a:cxnLst/>
            <a:rect l="l" t="t" r="r" b="b"/>
            <a:pathLst>
              <a:path w="749300" h="718184">
                <a:moveTo>
                  <a:pt x="402374" y="349948"/>
                </a:moveTo>
                <a:lnTo>
                  <a:pt x="401434" y="348081"/>
                </a:lnTo>
                <a:lnTo>
                  <a:pt x="401434" y="344335"/>
                </a:lnTo>
                <a:lnTo>
                  <a:pt x="400507" y="341528"/>
                </a:lnTo>
                <a:lnTo>
                  <a:pt x="398627" y="337781"/>
                </a:lnTo>
                <a:lnTo>
                  <a:pt x="397700" y="334975"/>
                </a:lnTo>
                <a:lnTo>
                  <a:pt x="395820" y="331228"/>
                </a:lnTo>
                <a:lnTo>
                  <a:pt x="394893" y="328422"/>
                </a:lnTo>
                <a:lnTo>
                  <a:pt x="392074" y="322808"/>
                </a:lnTo>
                <a:lnTo>
                  <a:pt x="390207" y="320941"/>
                </a:lnTo>
                <a:lnTo>
                  <a:pt x="389267" y="319062"/>
                </a:lnTo>
                <a:lnTo>
                  <a:pt x="387400" y="316255"/>
                </a:lnTo>
                <a:lnTo>
                  <a:pt x="384594" y="313448"/>
                </a:lnTo>
                <a:lnTo>
                  <a:pt x="384594" y="312508"/>
                </a:lnTo>
                <a:lnTo>
                  <a:pt x="128117" y="24218"/>
                </a:lnTo>
                <a:lnTo>
                  <a:pt x="104775" y="6883"/>
                </a:lnTo>
                <a:lnTo>
                  <a:pt x="77584" y="0"/>
                </a:lnTo>
                <a:lnTo>
                  <a:pt x="49669" y="3810"/>
                </a:lnTo>
                <a:lnTo>
                  <a:pt x="24231" y="18605"/>
                </a:lnTo>
                <a:lnTo>
                  <a:pt x="6896" y="41948"/>
                </a:lnTo>
                <a:lnTo>
                  <a:pt x="0" y="69151"/>
                </a:lnTo>
                <a:lnTo>
                  <a:pt x="3822" y="97053"/>
                </a:lnTo>
                <a:lnTo>
                  <a:pt x="18605" y="122504"/>
                </a:lnTo>
                <a:lnTo>
                  <a:pt x="231089" y="358381"/>
                </a:lnTo>
                <a:lnTo>
                  <a:pt x="18605" y="595185"/>
                </a:lnTo>
                <a:lnTo>
                  <a:pt x="3822" y="620242"/>
                </a:lnTo>
                <a:lnTo>
                  <a:pt x="0" y="648195"/>
                </a:lnTo>
                <a:lnTo>
                  <a:pt x="6896" y="675614"/>
                </a:lnTo>
                <a:lnTo>
                  <a:pt x="35382" y="707148"/>
                </a:lnTo>
                <a:lnTo>
                  <a:pt x="72898" y="717804"/>
                </a:lnTo>
                <a:lnTo>
                  <a:pt x="88099" y="716241"/>
                </a:lnTo>
                <a:lnTo>
                  <a:pt x="102501" y="711606"/>
                </a:lnTo>
                <a:lnTo>
                  <a:pt x="115671" y="703986"/>
                </a:lnTo>
                <a:lnTo>
                  <a:pt x="127190" y="693470"/>
                </a:lnTo>
                <a:lnTo>
                  <a:pt x="384594" y="406107"/>
                </a:lnTo>
                <a:lnTo>
                  <a:pt x="384594" y="405180"/>
                </a:lnTo>
                <a:lnTo>
                  <a:pt x="385533" y="404241"/>
                </a:lnTo>
                <a:lnTo>
                  <a:pt x="387400" y="402374"/>
                </a:lnTo>
                <a:lnTo>
                  <a:pt x="388340" y="400494"/>
                </a:lnTo>
                <a:lnTo>
                  <a:pt x="390207" y="397687"/>
                </a:lnTo>
                <a:lnTo>
                  <a:pt x="391147" y="395820"/>
                </a:lnTo>
                <a:lnTo>
                  <a:pt x="393014" y="393941"/>
                </a:lnTo>
                <a:lnTo>
                  <a:pt x="394893" y="390194"/>
                </a:lnTo>
                <a:lnTo>
                  <a:pt x="395820" y="387388"/>
                </a:lnTo>
                <a:lnTo>
                  <a:pt x="397700" y="383654"/>
                </a:lnTo>
                <a:lnTo>
                  <a:pt x="398627" y="380834"/>
                </a:lnTo>
                <a:lnTo>
                  <a:pt x="400507" y="377101"/>
                </a:lnTo>
                <a:lnTo>
                  <a:pt x="400507" y="374294"/>
                </a:lnTo>
                <a:lnTo>
                  <a:pt x="401434" y="372414"/>
                </a:lnTo>
                <a:lnTo>
                  <a:pt x="401434" y="370547"/>
                </a:lnTo>
                <a:lnTo>
                  <a:pt x="402374" y="367741"/>
                </a:lnTo>
                <a:lnTo>
                  <a:pt x="402374" y="349948"/>
                </a:lnTo>
                <a:close/>
              </a:path>
              <a:path w="749300" h="718184">
                <a:moveTo>
                  <a:pt x="748703" y="359308"/>
                </a:moveTo>
                <a:lnTo>
                  <a:pt x="747763" y="355561"/>
                </a:lnTo>
                <a:lnTo>
                  <a:pt x="747763" y="351828"/>
                </a:lnTo>
                <a:lnTo>
                  <a:pt x="747763" y="349021"/>
                </a:lnTo>
                <a:lnTo>
                  <a:pt x="746836" y="347141"/>
                </a:lnTo>
                <a:lnTo>
                  <a:pt x="746836" y="343395"/>
                </a:lnTo>
                <a:lnTo>
                  <a:pt x="745896" y="340588"/>
                </a:lnTo>
                <a:lnTo>
                  <a:pt x="744016" y="336842"/>
                </a:lnTo>
                <a:lnTo>
                  <a:pt x="743089" y="334035"/>
                </a:lnTo>
                <a:lnTo>
                  <a:pt x="741210" y="330301"/>
                </a:lnTo>
                <a:lnTo>
                  <a:pt x="740283" y="327482"/>
                </a:lnTo>
                <a:lnTo>
                  <a:pt x="737476" y="321868"/>
                </a:lnTo>
                <a:lnTo>
                  <a:pt x="735596" y="320001"/>
                </a:lnTo>
                <a:lnTo>
                  <a:pt x="734656" y="318122"/>
                </a:lnTo>
                <a:lnTo>
                  <a:pt x="732790" y="315315"/>
                </a:lnTo>
                <a:lnTo>
                  <a:pt x="729983" y="312508"/>
                </a:lnTo>
                <a:lnTo>
                  <a:pt x="729983" y="311569"/>
                </a:lnTo>
                <a:lnTo>
                  <a:pt x="474446" y="24218"/>
                </a:lnTo>
                <a:lnTo>
                  <a:pt x="451104" y="6883"/>
                </a:lnTo>
                <a:lnTo>
                  <a:pt x="423900" y="0"/>
                </a:lnTo>
                <a:lnTo>
                  <a:pt x="395998" y="3810"/>
                </a:lnTo>
                <a:lnTo>
                  <a:pt x="370547" y="18605"/>
                </a:lnTo>
                <a:lnTo>
                  <a:pt x="353225" y="41948"/>
                </a:lnTo>
                <a:lnTo>
                  <a:pt x="346329" y="69151"/>
                </a:lnTo>
                <a:lnTo>
                  <a:pt x="350151" y="97053"/>
                </a:lnTo>
                <a:lnTo>
                  <a:pt x="364934" y="122504"/>
                </a:lnTo>
                <a:lnTo>
                  <a:pt x="576478" y="358381"/>
                </a:lnTo>
                <a:lnTo>
                  <a:pt x="364934" y="595185"/>
                </a:lnTo>
                <a:lnTo>
                  <a:pt x="350151" y="620242"/>
                </a:lnTo>
                <a:lnTo>
                  <a:pt x="346329" y="648195"/>
                </a:lnTo>
                <a:lnTo>
                  <a:pt x="353225" y="675614"/>
                </a:lnTo>
                <a:lnTo>
                  <a:pt x="381711" y="707148"/>
                </a:lnTo>
                <a:lnTo>
                  <a:pt x="419227" y="717804"/>
                </a:lnTo>
                <a:lnTo>
                  <a:pt x="434416" y="716241"/>
                </a:lnTo>
                <a:lnTo>
                  <a:pt x="448830" y="711606"/>
                </a:lnTo>
                <a:lnTo>
                  <a:pt x="462000" y="703986"/>
                </a:lnTo>
                <a:lnTo>
                  <a:pt x="473519" y="693470"/>
                </a:lnTo>
                <a:lnTo>
                  <a:pt x="730923" y="406107"/>
                </a:lnTo>
                <a:lnTo>
                  <a:pt x="730923" y="405180"/>
                </a:lnTo>
                <a:lnTo>
                  <a:pt x="733729" y="402374"/>
                </a:lnTo>
                <a:lnTo>
                  <a:pt x="734656" y="400494"/>
                </a:lnTo>
                <a:lnTo>
                  <a:pt x="736536" y="397687"/>
                </a:lnTo>
                <a:lnTo>
                  <a:pt x="737463" y="395820"/>
                </a:lnTo>
                <a:lnTo>
                  <a:pt x="739343" y="393941"/>
                </a:lnTo>
                <a:lnTo>
                  <a:pt x="741210" y="390194"/>
                </a:lnTo>
                <a:lnTo>
                  <a:pt x="742149" y="387388"/>
                </a:lnTo>
                <a:lnTo>
                  <a:pt x="744016" y="383654"/>
                </a:lnTo>
                <a:lnTo>
                  <a:pt x="744956" y="380834"/>
                </a:lnTo>
                <a:lnTo>
                  <a:pt x="746836" y="377101"/>
                </a:lnTo>
                <a:lnTo>
                  <a:pt x="746836" y="374294"/>
                </a:lnTo>
                <a:lnTo>
                  <a:pt x="747763" y="372414"/>
                </a:lnTo>
                <a:lnTo>
                  <a:pt x="747763" y="370547"/>
                </a:lnTo>
                <a:lnTo>
                  <a:pt x="748703" y="367741"/>
                </a:lnTo>
                <a:lnTo>
                  <a:pt x="748703" y="359308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761866" y="6961907"/>
            <a:ext cx="10927080" cy="250190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70180" indent="-168275">
              <a:lnSpc>
                <a:spcPct val="100000"/>
              </a:lnSpc>
              <a:spcBef>
                <a:spcPts val="775"/>
              </a:spcBef>
              <a:buSzPct val="64285"/>
              <a:buChar char="•"/>
              <a:tabLst>
                <a:tab pos="170180" algn="l"/>
              </a:tabLst>
            </a:pPr>
            <a:r>
              <a:rPr dirty="0" sz="3500" spc="65">
                <a:solidFill>
                  <a:srgbClr val="1B1B1B"/>
                </a:solidFill>
                <a:latin typeface="Verdana"/>
                <a:cs typeface="Verdana"/>
              </a:rPr>
              <a:t>Defines</a:t>
            </a:r>
            <a:r>
              <a:rPr dirty="0" sz="3500" spc="-3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1B1B1B"/>
                </a:solidFill>
                <a:latin typeface="Verdana"/>
                <a:cs typeface="Verdana"/>
              </a:rPr>
              <a:t>limits</a:t>
            </a:r>
            <a:r>
              <a:rPr dirty="0" sz="3500" spc="-47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65">
                <a:solidFill>
                  <a:srgbClr val="1B1B1B"/>
                </a:solidFill>
                <a:latin typeface="Verdana"/>
                <a:cs typeface="Verdana"/>
              </a:rPr>
              <a:t>of</a:t>
            </a:r>
            <a:r>
              <a:rPr dirty="0" sz="3500" spc="-49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00">
                <a:solidFill>
                  <a:srgbClr val="1B1B1B"/>
                </a:solidFill>
                <a:latin typeface="Verdana"/>
                <a:cs typeface="Verdana"/>
              </a:rPr>
              <a:t>what</a:t>
            </a:r>
            <a:r>
              <a:rPr dirty="0" sz="3500" spc="-3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-225">
                <a:solidFill>
                  <a:srgbClr val="1B1B1B"/>
                </a:solidFill>
                <a:latin typeface="Verdana"/>
                <a:cs typeface="Verdana"/>
              </a:rPr>
              <a:t>AI</a:t>
            </a:r>
            <a:r>
              <a:rPr dirty="0" sz="3500" spc="-38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60">
                <a:solidFill>
                  <a:srgbClr val="1B1B1B"/>
                </a:solidFill>
                <a:latin typeface="Verdana"/>
                <a:cs typeface="Verdana"/>
              </a:rPr>
              <a:t>can</a:t>
            </a:r>
            <a:r>
              <a:rPr dirty="0" sz="3500" spc="-3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55">
                <a:solidFill>
                  <a:srgbClr val="1B1B1B"/>
                </a:solidFill>
                <a:latin typeface="Verdana"/>
                <a:cs typeface="Verdana"/>
              </a:rPr>
              <a:t>compute</a:t>
            </a:r>
            <a:endParaRPr sz="3500">
              <a:latin typeface="Verdana"/>
              <a:cs typeface="Verdana"/>
            </a:endParaRPr>
          </a:p>
          <a:p>
            <a:pPr marL="170180" indent="-168275">
              <a:lnSpc>
                <a:spcPct val="100000"/>
              </a:lnSpc>
              <a:spcBef>
                <a:spcPts val="675"/>
              </a:spcBef>
              <a:buSzPct val="64285"/>
              <a:buChar char="•"/>
              <a:tabLst>
                <a:tab pos="170180" algn="l"/>
              </a:tabLst>
            </a:pPr>
            <a:r>
              <a:rPr dirty="0" sz="3500" spc="75">
                <a:solidFill>
                  <a:srgbClr val="1B1B1B"/>
                </a:solidFill>
                <a:latin typeface="Verdana"/>
                <a:cs typeface="Verdana"/>
              </a:rPr>
              <a:t>Helps</a:t>
            </a:r>
            <a:r>
              <a:rPr dirty="0" sz="3500" spc="-50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05">
                <a:solidFill>
                  <a:srgbClr val="1B1B1B"/>
                </a:solidFill>
                <a:latin typeface="Verdana"/>
                <a:cs typeface="Verdana"/>
              </a:rPr>
              <a:t>design</a:t>
            </a:r>
            <a:r>
              <a:rPr dirty="0" sz="3500" spc="-42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30">
                <a:solidFill>
                  <a:srgbClr val="1B1B1B"/>
                </a:solidFill>
                <a:latin typeface="Verdana"/>
                <a:cs typeface="Verdana"/>
              </a:rPr>
              <a:t>efficient</a:t>
            </a:r>
            <a:r>
              <a:rPr dirty="0" sz="3500" spc="-34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75">
                <a:solidFill>
                  <a:srgbClr val="1B1B1B"/>
                </a:solidFill>
                <a:latin typeface="Verdana"/>
                <a:cs typeface="Verdana"/>
              </a:rPr>
              <a:t>algorithms</a:t>
            </a:r>
            <a:r>
              <a:rPr dirty="0" sz="3500" spc="-55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14">
                <a:solidFill>
                  <a:srgbClr val="1B1B1B"/>
                </a:solidFill>
                <a:latin typeface="Verdana"/>
                <a:cs typeface="Verdana"/>
              </a:rPr>
              <a:t>for</a:t>
            </a:r>
            <a:r>
              <a:rPr dirty="0" sz="3500" spc="-484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1B1B1B"/>
                </a:solidFill>
                <a:latin typeface="Verdana"/>
                <a:cs typeface="Verdana"/>
              </a:rPr>
              <a:t>AI</a:t>
            </a:r>
            <a:endParaRPr sz="3500">
              <a:latin typeface="Verdana"/>
              <a:cs typeface="Verdana"/>
            </a:endParaRPr>
          </a:p>
          <a:p>
            <a:pPr marL="12700" marR="5080" indent="-10795">
              <a:lnSpc>
                <a:spcPts val="4870"/>
              </a:lnSpc>
              <a:spcBef>
                <a:spcPts val="110"/>
              </a:spcBef>
              <a:buSzPct val="64285"/>
              <a:buChar char="•"/>
              <a:tabLst>
                <a:tab pos="170180" algn="l"/>
              </a:tabLst>
            </a:pPr>
            <a:r>
              <a:rPr dirty="0" sz="3500">
                <a:solidFill>
                  <a:srgbClr val="1B1B1B"/>
                </a:solidFill>
                <a:latin typeface="Verdana"/>
                <a:cs typeface="Verdana"/>
              </a:rPr>
              <a:t>	</a:t>
            </a:r>
            <a:r>
              <a:rPr dirty="0" sz="3500">
                <a:solidFill>
                  <a:srgbClr val="1B1B1B"/>
                </a:solidFill>
                <a:latin typeface="Verdana"/>
                <a:cs typeface="Verdana"/>
              </a:rPr>
              <a:t>Informs</a:t>
            </a:r>
            <a:r>
              <a:rPr dirty="0" sz="3500" spc="-484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00">
                <a:solidFill>
                  <a:srgbClr val="1B1B1B"/>
                </a:solidFill>
                <a:latin typeface="Verdana"/>
                <a:cs typeface="Verdana"/>
              </a:rPr>
              <a:t>decidability</a:t>
            </a:r>
            <a:r>
              <a:rPr dirty="0" sz="3500" spc="-39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14">
                <a:solidFill>
                  <a:srgbClr val="1B1B1B"/>
                </a:solidFill>
                <a:latin typeface="Verdana"/>
                <a:cs typeface="Verdana"/>
              </a:rPr>
              <a:t>and</a:t>
            </a:r>
            <a:r>
              <a:rPr dirty="0" sz="3500" spc="-43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65">
                <a:solidFill>
                  <a:srgbClr val="1B1B1B"/>
                </a:solidFill>
                <a:latin typeface="Verdana"/>
                <a:cs typeface="Verdana"/>
              </a:rPr>
              <a:t>tractability</a:t>
            </a:r>
            <a:r>
              <a:rPr dirty="0" sz="3500" spc="-39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1B1B1B"/>
                </a:solidFill>
                <a:latin typeface="Verdana"/>
                <a:cs typeface="Verdana"/>
              </a:rPr>
              <a:t>in</a:t>
            </a:r>
            <a:r>
              <a:rPr dirty="0" sz="3500" spc="-32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00">
                <a:solidFill>
                  <a:srgbClr val="1B1B1B"/>
                </a:solidFill>
                <a:latin typeface="Verdana"/>
                <a:cs typeface="Verdana"/>
              </a:rPr>
              <a:t>machine </a:t>
            </a:r>
            <a:r>
              <a:rPr dirty="0" sz="3500" spc="50">
                <a:solidFill>
                  <a:srgbClr val="1B1B1B"/>
                </a:solidFill>
                <a:latin typeface="Verdana"/>
                <a:cs typeface="Verdana"/>
              </a:rPr>
              <a:t>learning</a:t>
            </a:r>
            <a:r>
              <a:rPr dirty="0" sz="3500" spc="-34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114">
                <a:solidFill>
                  <a:srgbClr val="1B1B1B"/>
                </a:solidFill>
                <a:latin typeface="Verdana"/>
                <a:cs typeface="Verdana"/>
              </a:rPr>
              <a:t>and</a:t>
            </a:r>
            <a:r>
              <a:rPr dirty="0" sz="3500" spc="-34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55">
                <a:solidFill>
                  <a:srgbClr val="1B1B1B"/>
                </a:solidFill>
                <a:latin typeface="Verdana"/>
                <a:cs typeface="Verdana"/>
              </a:rPr>
              <a:t>reasoning</a:t>
            </a:r>
            <a:r>
              <a:rPr dirty="0" sz="3500" spc="-45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1B1B1B"/>
                </a:solidFill>
                <a:latin typeface="Verdana"/>
                <a:cs typeface="Verdana"/>
              </a:rPr>
              <a:t>tasks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405">
                <a:solidFill>
                  <a:srgbClr val="004E98"/>
                </a:solidFill>
              </a:rPr>
              <a:t>Why</a:t>
            </a:r>
            <a:r>
              <a:rPr dirty="0" sz="6600" spc="-70">
                <a:solidFill>
                  <a:srgbClr val="004E98"/>
                </a:solidFill>
              </a:rPr>
              <a:t> </a:t>
            </a:r>
            <a:r>
              <a:rPr dirty="0" sz="6600" spc="100">
                <a:solidFill>
                  <a:srgbClr val="004E98"/>
                </a:solidFill>
              </a:rPr>
              <a:t>ToC</a:t>
            </a:r>
            <a:r>
              <a:rPr dirty="0" sz="6600" spc="-65">
                <a:solidFill>
                  <a:srgbClr val="004E98"/>
                </a:solidFill>
              </a:rPr>
              <a:t> </a:t>
            </a:r>
            <a:r>
              <a:rPr dirty="0" sz="6600" spc="110">
                <a:solidFill>
                  <a:srgbClr val="004E98"/>
                </a:solidFill>
              </a:rPr>
              <a:t>Matters</a:t>
            </a:r>
            <a:r>
              <a:rPr dirty="0" sz="6600" spc="-65">
                <a:solidFill>
                  <a:srgbClr val="004E98"/>
                </a:solidFill>
              </a:rPr>
              <a:t> </a:t>
            </a:r>
            <a:r>
              <a:rPr dirty="0" sz="6600" spc="135">
                <a:solidFill>
                  <a:srgbClr val="004E98"/>
                </a:solidFill>
              </a:rPr>
              <a:t>in</a:t>
            </a:r>
            <a:r>
              <a:rPr dirty="0" sz="6600" spc="-65">
                <a:solidFill>
                  <a:srgbClr val="004E98"/>
                </a:solidFill>
              </a:rPr>
              <a:t> </a:t>
            </a:r>
            <a:r>
              <a:rPr dirty="0" sz="6600" spc="-25">
                <a:solidFill>
                  <a:srgbClr val="004E98"/>
                </a:solidFill>
              </a:rPr>
              <a:t>AI?</a:t>
            </a:r>
            <a:endParaRPr sz="6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E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9270" cy="10287000"/>
            <a:chOff x="0" y="0"/>
            <a:chExt cx="1828927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1106" y="333759"/>
              <a:ext cx="14617750" cy="995324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18287365" cy="2314575"/>
            </a:xfrm>
            <a:custGeom>
              <a:avLst/>
              <a:gdLst/>
              <a:ahLst/>
              <a:cxnLst/>
              <a:rect l="l" t="t" r="r" b="b"/>
              <a:pathLst>
                <a:path w="18287365" h="2314575">
                  <a:moveTo>
                    <a:pt x="18287371" y="2314170"/>
                  </a:moveTo>
                  <a:lnTo>
                    <a:pt x="0" y="2314170"/>
                  </a:lnTo>
                  <a:lnTo>
                    <a:pt x="0" y="0"/>
                  </a:lnTo>
                  <a:lnTo>
                    <a:pt x="18287371" y="0"/>
                  </a:lnTo>
                  <a:lnTo>
                    <a:pt x="18287371" y="2314170"/>
                  </a:lnTo>
                  <a:close/>
                </a:path>
              </a:pathLst>
            </a:custGeom>
            <a:solidFill>
              <a:srgbClr val="E7E9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029943" y="2828365"/>
              <a:ext cx="709295" cy="617220"/>
            </a:xfrm>
            <a:custGeom>
              <a:avLst/>
              <a:gdLst/>
              <a:ahLst/>
              <a:cxnLst/>
              <a:rect l="l" t="t" r="r" b="b"/>
              <a:pathLst>
                <a:path w="709295" h="617220">
                  <a:moveTo>
                    <a:pt x="315137" y="616699"/>
                  </a:moveTo>
                  <a:lnTo>
                    <a:pt x="315048" y="600303"/>
                  </a:lnTo>
                  <a:lnTo>
                    <a:pt x="313626" y="583704"/>
                  </a:lnTo>
                  <a:lnTo>
                    <a:pt x="308991" y="529285"/>
                  </a:lnTo>
                  <a:lnTo>
                    <a:pt x="293116" y="470496"/>
                  </a:lnTo>
                  <a:lnTo>
                    <a:pt x="269341" y="422783"/>
                  </a:lnTo>
                  <a:lnTo>
                    <a:pt x="239598" y="384987"/>
                  </a:lnTo>
                  <a:lnTo>
                    <a:pt x="205828" y="355968"/>
                  </a:lnTo>
                  <a:lnTo>
                    <a:pt x="169938" y="334581"/>
                  </a:lnTo>
                  <a:lnTo>
                    <a:pt x="169291" y="334314"/>
                  </a:lnTo>
                  <a:lnTo>
                    <a:pt x="133883" y="319659"/>
                  </a:lnTo>
                  <a:lnTo>
                    <a:pt x="99568" y="310057"/>
                  </a:lnTo>
                  <a:lnTo>
                    <a:pt x="68948" y="304622"/>
                  </a:lnTo>
                  <a:lnTo>
                    <a:pt x="43942" y="302209"/>
                  </a:lnTo>
                  <a:lnTo>
                    <a:pt x="26466" y="301663"/>
                  </a:lnTo>
                  <a:lnTo>
                    <a:pt x="19405" y="301663"/>
                  </a:lnTo>
                  <a:lnTo>
                    <a:pt x="1257" y="302958"/>
                  </a:lnTo>
                  <a:lnTo>
                    <a:pt x="1143" y="304622"/>
                  </a:lnTo>
                  <a:lnTo>
                    <a:pt x="279" y="317093"/>
                  </a:lnTo>
                  <a:lnTo>
                    <a:pt x="241" y="319659"/>
                  </a:lnTo>
                  <a:lnTo>
                    <a:pt x="0" y="332943"/>
                  </a:lnTo>
                  <a:lnTo>
                    <a:pt x="127" y="334581"/>
                  </a:lnTo>
                  <a:lnTo>
                    <a:pt x="12763" y="419646"/>
                  </a:lnTo>
                  <a:lnTo>
                    <a:pt x="34988" y="476021"/>
                  </a:lnTo>
                  <a:lnTo>
                    <a:pt x="73888" y="531469"/>
                  </a:lnTo>
                  <a:lnTo>
                    <a:pt x="107861" y="561759"/>
                  </a:lnTo>
                  <a:lnTo>
                    <a:pt x="147434" y="585457"/>
                  </a:lnTo>
                  <a:lnTo>
                    <a:pt x="192481" y="602538"/>
                  </a:lnTo>
                  <a:lnTo>
                    <a:pt x="242925" y="612965"/>
                  </a:lnTo>
                  <a:lnTo>
                    <a:pt x="298653" y="616699"/>
                  </a:lnTo>
                  <a:lnTo>
                    <a:pt x="315137" y="616699"/>
                  </a:lnTo>
                  <a:close/>
                </a:path>
                <a:path w="709295" h="617220">
                  <a:moveTo>
                    <a:pt x="460654" y="212953"/>
                  </a:moveTo>
                  <a:lnTo>
                    <a:pt x="448957" y="146253"/>
                  </a:lnTo>
                  <a:lnTo>
                    <a:pt x="424802" y="90665"/>
                  </a:lnTo>
                  <a:lnTo>
                    <a:pt x="396532" y="48069"/>
                  </a:lnTo>
                  <a:lnTo>
                    <a:pt x="361111" y="9334"/>
                  </a:lnTo>
                  <a:lnTo>
                    <a:pt x="350405" y="0"/>
                  </a:lnTo>
                  <a:lnTo>
                    <a:pt x="339699" y="9334"/>
                  </a:lnTo>
                  <a:lnTo>
                    <a:pt x="304279" y="48069"/>
                  </a:lnTo>
                  <a:lnTo>
                    <a:pt x="276009" y="90665"/>
                  </a:lnTo>
                  <a:lnTo>
                    <a:pt x="251853" y="146253"/>
                  </a:lnTo>
                  <a:lnTo>
                    <a:pt x="240157" y="212953"/>
                  </a:lnTo>
                  <a:lnTo>
                    <a:pt x="240245" y="214464"/>
                  </a:lnTo>
                  <a:lnTo>
                    <a:pt x="242773" y="258394"/>
                  </a:lnTo>
                  <a:lnTo>
                    <a:pt x="253987" y="303136"/>
                  </a:lnTo>
                  <a:lnTo>
                    <a:pt x="273761" y="347078"/>
                  </a:lnTo>
                  <a:lnTo>
                    <a:pt x="302056" y="390118"/>
                  </a:lnTo>
                  <a:lnTo>
                    <a:pt x="338823" y="432155"/>
                  </a:lnTo>
                  <a:lnTo>
                    <a:pt x="350405" y="443890"/>
                  </a:lnTo>
                  <a:lnTo>
                    <a:pt x="361988" y="432155"/>
                  </a:lnTo>
                  <a:lnTo>
                    <a:pt x="392658" y="397078"/>
                  </a:lnTo>
                  <a:lnTo>
                    <a:pt x="398754" y="390118"/>
                  </a:lnTo>
                  <a:lnTo>
                    <a:pt x="427050" y="347078"/>
                  </a:lnTo>
                  <a:lnTo>
                    <a:pt x="446824" y="303136"/>
                  </a:lnTo>
                  <a:lnTo>
                    <a:pt x="458038" y="258394"/>
                  </a:lnTo>
                  <a:lnTo>
                    <a:pt x="460654" y="212953"/>
                  </a:lnTo>
                  <a:close/>
                </a:path>
                <a:path w="709295" h="617220">
                  <a:moveTo>
                    <a:pt x="708710" y="332943"/>
                  </a:moveTo>
                  <a:lnTo>
                    <a:pt x="708431" y="317093"/>
                  </a:lnTo>
                  <a:lnTo>
                    <a:pt x="707402" y="302958"/>
                  </a:lnTo>
                  <a:lnTo>
                    <a:pt x="689292" y="301663"/>
                  </a:lnTo>
                  <a:lnTo>
                    <a:pt x="682231" y="301663"/>
                  </a:lnTo>
                  <a:lnTo>
                    <a:pt x="639762" y="304622"/>
                  </a:lnTo>
                  <a:lnTo>
                    <a:pt x="574827" y="319659"/>
                  </a:lnTo>
                  <a:lnTo>
                    <a:pt x="538772" y="334581"/>
                  </a:lnTo>
                  <a:lnTo>
                    <a:pt x="502881" y="355968"/>
                  </a:lnTo>
                  <a:lnTo>
                    <a:pt x="469112" y="384987"/>
                  </a:lnTo>
                  <a:lnTo>
                    <a:pt x="439369" y="422783"/>
                  </a:lnTo>
                  <a:lnTo>
                    <a:pt x="415594" y="470496"/>
                  </a:lnTo>
                  <a:lnTo>
                    <a:pt x="399719" y="529285"/>
                  </a:lnTo>
                  <a:lnTo>
                    <a:pt x="393661" y="600303"/>
                  </a:lnTo>
                  <a:lnTo>
                    <a:pt x="393560" y="616699"/>
                  </a:lnTo>
                  <a:lnTo>
                    <a:pt x="410044" y="616699"/>
                  </a:lnTo>
                  <a:lnTo>
                    <a:pt x="465785" y="612965"/>
                  </a:lnTo>
                  <a:lnTo>
                    <a:pt x="516229" y="602538"/>
                  </a:lnTo>
                  <a:lnTo>
                    <a:pt x="561276" y="585457"/>
                  </a:lnTo>
                  <a:lnTo>
                    <a:pt x="600849" y="561759"/>
                  </a:lnTo>
                  <a:lnTo>
                    <a:pt x="634822" y="531469"/>
                  </a:lnTo>
                  <a:lnTo>
                    <a:pt x="673722" y="476021"/>
                  </a:lnTo>
                  <a:lnTo>
                    <a:pt x="695947" y="419633"/>
                  </a:lnTo>
                  <a:lnTo>
                    <a:pt x="706081" y="369531"/>
                  </a:lnTo>
                  <a:lnTo>
                    <a:pt x="708609" y="334314"/>
                  </a:lnTo>
                  <a:lnTo>
                    <a:pt x="708710" y="332943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26004"/>
              <a:ext cx="7292140" cy="715398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174965" y="8894876"/>
              <a:ext cx="1111250" cy="724535"/>
            </a:xfrm>
            <a:custGeom>
              <a:avLst/>
              <a:gdLst/>
              <a:ahLst/>
              <a:cxnLst/>
              <a:rect l="l" t="t" r="r" b="b"/>
              <a:pathLst>
                <a:path w="1111250" h="724534">
                  <a:moveTo>
                    <a:pt x="441972" y="361975"/>
                  </a:moveTo>
                  <a:lnTo>
                    <a:pt x="432358" y="324281"/>
                  </a:lnTo>
                  <a:lnTo>
                    <a:pt x="379209" y="267296"/>
                  </a:lnTo>
                  <a:lnTo>
                    <a:pt x="133743" y="22009"/>
                  </a:lnTo>
                  <a:lnTo>
                    <a:pt x="94208" y="1460"/>
                  </a:lnTo>
                  <a:lnTo>
                    <a:pt x="79032" y="0"/>
                  </a:lnTo>
                  <a:lnTo>
                    <a:pt x="64262" y="1384"/>
                  </a:lnTo>
                  <a:lnTo>
                    <a:pt x="26517" y="20091"/>
                  </a:lnTo>
                  <a:lnTo>
                    <a:pt x="1384" y="64262"/>
                  </a:lnTo>
                  <a:lnTo>
                    <a:pt x="0" y="79019"/>
                  </a:lnTo>
                  <a:lnTo>
                    <a:pt x="1130" y="92303"/>
                  </a:lnTo>
                  <a:lnTo>
                    <a:pt x="20726" y="132664"/>
                  </a:lnTo>
                  <a:lnTo>
                    <a:pt x="30835" y="141516"/>
                  </a:lnTo>
                  <a:lnTo>
                    <a:pt x="251307" y="361975"/>
                  </a:lnTo>
                  <a:lnTo>
                    <a:pt x="27609" y="585597"/>
                  </a:lnTo>
                  <a:lnTo>
                    <a:pt x="27000" y="585901"/>
                  </a:lnTo>
                  <a:lnTo>
                    <a:pt x="20091" y="592759"/>
                  </a:lnTo>
                  <a:lnTo>
                    <a:pt x="19659" y="593267"/>
                  </a:lnTo>
                  <a:lnTo>
                    <a:pt x="19342" y="593864"/>
                  </a:lnTo>
                  <a:lnTo>
                    <a:pt x="11036" y="605396"/>
                  </a:lnTo>
                  <a:lnTo>
                    <a:pt x="5080" y="617689"/>
                  </a:lnTo>
                  <a:lnTo>
                    <a:pt x="1308" y="631037"/>
                  </a:lnTo>
                  <a:lnTo>
                    <a:pt x="0" y="645274"/>
                  </a:lnTo>
                  <a:lnTo>
                    <a:pt x="1143" y="658685"/>
                  </a:lnTo>
                  <a:lnTo>
                    <a:pt x="16713" y="693750"/>
                  </a:lnTo>
                  <a:lnTo>
                    <a:pt x="52959" y="719861"/>
                  </a:lnTo>
                  <a:lnTo>
                    <a:pt x="79032" y="724306"/>
                  </a:lnTo>
                  <a:lnTo>
                    <a:pt x="93268" y="723023"/>
                  </a:lnTo>
                  <a:lnTo>
                    <a:pt x="130035" y="705599"/>
                  </a:lnTo>
                  <a:lnTo>
                    <a:pt x="280835" y="555244"/>
                  </a:lnTo>
                  <a:lnTo>
                    <a:pt x="378968" y="457174"/>
                  </a:lnTo>
                  <a:lnTo>
                    <a:pt x="425386" y="410235"/>
                  </a:lnTo>
                  <a:lnTo>
                    <a:pt x="440842" y="375310"/>
                  </a:lnTo>
                  <a:lnTo>
                    <a:pt x="441972" y="361975"/>
                  </a:lnTo>
                  <a:close/>
                </a:path>
                <a:path w="1111250" h="724534">
                  <a:moveTo>
                    <a:pt x="778230" y="361975"/>
                  </a:moveTo>
                  <a:lnTo>
                    <a:pt x="768604" y="324281"/>
                  </a:lnTo>
                  <a:lnTo>
                    <a:pt x="715467" y="267296"/>
                  </a:lnTo>
                  <a:lnTo>
                    <a:pt x="470001" y="22009"/>
                  </a:lnTo>
                  <a:lnTo>
                    <a:pt x="430479" y="1460"/>
                  </a:lnTo>
                  <a:lnTo>
                    <a:pt x="415302" y="0"/>
                  </a:lnTo>
                  <a:lnTo>
                    <a:pt x="400545" y="1384"/>
                  </a:lnTo>
                  <a:lnTo>
                    <a:pt x="362762" y="20091"/>
                  </a:lnTo>
                  <a:lnTo>
                    <a:pt x="337667" y="64262"/>
                  </a:lnTo>
                  <a:lnTo>
                    <a:pt x="336283" y="79019"/>
                  </a:lnTo>
                  <a:lnTo>
                    <a:pt x="337400" y="92303"/>
                  </a:lnTo>
                  <a:lnTo>
                    <a:pt x="357009" y="132664"/>
                  </a:lnTo>
                  <a:lnTo>
                    <a:pt x="367093" y="141516"/>
                  </a:lnTo>
                  <a:lnTo>
                    <a:pt x="587565" y="361975"/>
                  </a:lnTo>
                  <a:lnTo>
                    <a:pt x="363867" y="585597"/>
                  </a:lnTo>
                  <a:lnTo>
                    <a:pt x="363283" y="585901"/>
                  </a:lnTo>
                  <a:lnTo>
                    <a:pt x="356374" y="592759"/>
                  </a:lnTo>
                  <a:lnTo>
                    <a:pt x="355904" y="593267"/>
                  </a:lnTo>
                  <a:lnTo>
                    <a:pt x="355600" y="593864"/>
                  </a:lnTo>
                  <a:lnTo>
                    <a:pt x="347294" y="605396"/>
                  </a:lnTo>
                  <a:lnTo>
                    <a:pt x="341350" y="617689"/>
                  </a:lnTo>
                  <a:lnTo>
                    <a:pt x="337591" y="631037"/>
                  </a:lnTo>
                  <a:lnTo>
                    <a:pt x="336283" y="645274"/>
                  </a:lnTo>
                  <a:lnTo>
                    <a:pt x="337426" y="658685"/>
                  </a:lnTo>
                  <a:lnTo>
                    <a:pt x="352996" y="693750"/>
                  </a:lnTo>
                  <a:lnTo>
                    <a:pt x="389229" y="719861"/>
                  </a:lnTo>
                  <a:lnTo>
                    <a:pt x="415302" y="724306"/>
                  </a:lnTo>
                  <a:lnTo>
                    <a:pt x="429526" y="723023"/>
                  </a:lnTo>
                  <a:lnTo>
                    <a:pt x="466293" y="705599"/>
                  </a:lnTo>
                  <a:lnTo>
                    <a:pt x="617105" y="555244"/>
                  </a:lnTo>
                  <a:lnTo>
                    <a:pt x="715225" y="457174"/>
                  </a:lnTo>
                  <a:lnTo>
                    <a:pt x="761644" y="410235"/>
                  </a:lnTo>
                  <a:lnTo>
                    <a:pt x="777100" y="375310"/>
                  </a:lnTo>
                  <a:lnTo>
                    <a:pt x="778230" y="361975"/>
                  </a:lnTo>
                  <a:close/>
                </a:path>
                <a:path w="1111250" h="724534">
                  <a:moveTo>
                    <a:pt x="1110729" y="338518"/>
                  </a:moveTo>
                  <a:lnTo>
                    <a:pt x="1051712" y="267296"/>
                  </a:lnTo>
                  <a:lnTo>
                    <a:pt x="851623" y="67310"/>
                  </a:lnTo>
                  <a:lnTo>
                    <a:pt x="805281" y="21183"/>
                  </a:lnTo>
                  <a:lnTo>
                    <a:pt x="766724" y="1460"/>
                  </a:lnTo>
                  <a:lnTo>
                    <a:pt x="751560" y="0"/>
                  </a:lnTo>
                  <a:lnTo>
                    <a:pt x="736803" y="1384"/>
                  </a:lnTo>
                  <a:lnTo>
                    <a:pt x="699020" y="20091"/>
                  </a:lnTo>
                  <a:lnTo>
                    <a:pt x="673925" y="64262"/>
                  </a:lnTo>
                  <a:lnTo>
                    <a:pt x="672528" y="79019"/>
                  </a:lnTo>
                  <a:lnTo>
                    <a:pt x="673658" y="92303"/>
                  </a:lnTo>
                  <a:lnTo>
                    <a:pt x="693267" y="132664"/>
                  </a:lnTo>
                  <a:lnTo>
                    <a:pt x="703351" y="141516"/>
                  </a:lnTo>
                  <a:lnTo>
                    <a:pt x="923848" y="361975"/>
                  </a:lnTo>
                  <a:lnTo>
                    <a:pt x="700125" y="585597"/>
                  </a:lnTo>
                  <a:lnTo>
                    <a:pt x="699528" y="585901"/>
                  </a:lnTo>
                  <a:lnTo>
                    <a:pt x="692619" y="592759"/>
                  </a:lnTo>
                  <a:lnTo>
                    <a:pt x="691857" y="593864"/>
                  </a:lnTo>
                  <a:lnTo>
                    <a:pt x="683552" y="605396"/>
                  </a:lnTo>
                  <a:lnTo>
                    <a:pt x="677595" y="617689"/>
                  </a:lnTo>
                  <a:lnTo>
                    <a:pt x="673849" y="631037"/>
                  </a:lnTo>
                  <a:lnTo>
                    <a:pt x="672528" y="645274"/>
                  </a:lnTo>
                  <a:lnTo>
                    <a:pt x="673671" y="658685"/>
                  </a:lnTo>
                  <a:lnTo>
                    <a:pt x="689241" y="693750"/>
                  </a:lnTo>
                  <a:lnTo>
                    <a:pt x="725487" y="719861"/>
                  </a:lnTo>
                  <a:lnTo>
                    <a:pt x="751560" y="724306"/>
                  </a:lnTo>
                  <a:lnTo>
                    <a:pt x="765797" y="723023"/>
                  </a:lnTo>
                  <a:lnTo>
                    <a:pt x="802538" y="705599"/>
                  </a:lnTo>
                  <a:lnTo>
                    <a:pt x="953350" y="555244"/>
                  </a:lnTo>
                  <a:lnTo>
                    <a:pt x="1051483" y="457174"/>
                  </a:lnTo>
                  <a:lnTo>
                    <a:pt x="1097902" y="410235"/>
                  </a:lnTo>
                  <a:lnTo>
                    <a:pt x="1110729" y="385394"/>
                  </a:lnTo>
                  <a:lnTo>
                    <a:pt x="1110729" y="338518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488315" indent="-11430">
              <a:lnSpc>
                <a:spcPct val="115799"/>
              </a:lnSpc>
              <a:spcBef>
                <a:spcPts val="100"/>
              </a:spcBef>
              <a:buSzPct val="73529"/>
              <a:buChar char="•"/>
              <a:tabLst>
                <a:tab pos="179070" algn="l"/>
              </a:tabLst>
            </a:pPr>
            <a:r>
              <a:rPr dirty="0" spc="-125">
                <a:latin typeface="Arial Black"/>
                <a:cs typeface="Arial Black"/>
              </a:rPr>
              <a:t>	</a:t>
            </a:r>
            <a:r>
              <a:rPr dirty="0" spc="-125">
                <a:latin typeface="Arial Black"/>
                <a:cs typeface="Arial Black"/>
              </a:rPr>
              <a:t>Finite</a:t>
            </a:r>
            <a:r>
              <a:rPr dirty="0" spc="-370">
                <a:latin typeface="Arial Black"/>
                <a:cs typeface="Arial Black"/>
              </a:rPr>
              <a:t> </a:t>
            </a:r>
            <a:r>
              <a:rPr dirty="0" spc="-80">
                <a:latin typeface="Arial Black"/>
                <a:cs typeface="Arial Black"/>
              </a:rPr>
              <a:t>automata:</a:t>
            </a:r>
            <a:r>
              <a:rPr dirty="0" spc="-280">
                <a:latin typeface="Arial Black"/>
                <a:cs typeface="Arial Black"/>
              </a:rPr>
              <a:t> </a:t>
            </a:r>
            <a:r>
              <a:rPr dirty="0" spc="55"/>
              <a:t>Useful</a:t>
            </a:r>
            <a:r>
              <a:rPr dirty="0" spc="-310"/>
              <a:t> </a:t>
            </a:r>
            <a:r>
              <a:rPr dirty="0"/>
              <a:t>in</a:t>
            </a:r>
            <a:r>
              <a:rPr dirty="0" spc="-310"/>
              <a:t> </a:t>
            </a:r>
            <a:r>
              <a:rPr dirty="0" spc="80"/>
              <a:t>pattern </a:t>
            </a:r>
            <a:r>
              <a:rPr dirty="0" spc="60"/>
              <a:t>recognition,</a:t>
            </a:r>
            <a:r>
              <a:rPr dirty="0" spc="-210"/>
              <a:t> </a:t>
            </a:r>
            <a:r>
              <a:rPr dirty="0"/>
              <a:t>lexical</a:t>
            </a:r>
            <a:r>
              <a:rPr dirty="0" spc="-204"/>
              <a:t> </a:t>
            </a:r>
            <a:r>
              <a:rPr dirty="0" spc="-10"/>
              <a:t>analysis</a:t>
            </a:r>
          </a:p>
          <a:p>
            <a:pPr>
              <a:lnSpc>
                <a:spcPct val="100000"/>
              </a:lnSpc>
              <a:spcBef>
                <a:spcPts val="590"/>
              </a:spcBef>
              <a:buFont typeface="Arial Black"/>
              <a:buChar char="•"/>
            </a:pPr>
          </a:p>
          <a:p>
            <a:pPr marL="12700" marR="1699895" indent="-11430">
              <a:lnSpc>
                <a:spcPct val="115799"/>
              </a:lnSpc>
              <a:buSzPct val="73529"/>
              <a:buChar char="•"/>
              <a:tabLst>
                <a:tab pos="179070" algn="l"/>
              </a:tabLst>
            </a:pPr>
            <a:r>
              <a:rPr dirty="0" spc="-70">
                <a:latin typeface="Arial Black"/>
                <a:cs typeface="Arial Black"/>
              </a:rPr>
              <a:t>	</a:t>
            </a:r>
            <a:r>
              <a:rPr dirty="0" spc="-70">
                <a:latin typeface="Arial Black"/>
                <a:cs typeface="Arial Black"/>
              </a:rPr>
              <a:t>Pushdown</a:t>
            </a:r>
            <a:r>
              <a:rPr dirty="0" spc="-285">
                <a:latin typeface="Arial Black"/>
                <a:cs typeface="Arial Black"/>
              </a:rPr>
              <a:t> </a:t>
            </a:r>
            <a:r>
              <a:rPr dirty="0" spc="-80">
                <a:latin typeface="Arial Black"/>
                <a:cs typeface="Arial Black"/>
              </a:rPr>
              <a:t>automata:</a:t>
            </a:r>
            <a:r>
              <a:rPr dirty="0" spc="-280">
                <a:latin typeface="Arial Black"/>
                <a:cs typeface="Arial Black"/>
              </a:rPr>
              <a:t> </a:t>
            </a:r>
            <a:r>
              <a:rPr dirty="0" spc="125"/>
              <a:t>Model </a:t>
            </a:r>
            <a:r>
              <a:rPr dirty="0" spc="95"/>
              <a:t>syntactic</a:t>
            </a:r>
            <a:r>
              <a:rPr dirty="0" spc="-409"/>
              <a:t> </a:t>
            </a:r>
            <a:r>
              <a:rPr dirty="0" spc="65"/>
              <a:t>parsing</a:t>
            </a:r>
            <a:r>
              <a:rPr dirty="0" spc="-335"/>
              <a:t> </a:t>
            </a:r>
            <a:r>
              <a:rPr dirty="0"/>
              <a:t>in</a:t>
            </a:r>
            <a:r>
              <a:rPr dirty="0" spc="-335"/>
              <a:t> </a:t>
            </a:r>
            <a:r>
              <a:rPr dirty="0" spc="-25"/>
              <a:t>NLP</a:t>
            </a:r>
          </a:p>
          <a:p>
            <a:pPr>
              <a:lnSpc>
                <a:spcPct val="100000"/>
              </a:lnSpc>
              <a:spcBef>
                <a:spcPts val="595"/>
              </a:spcBef>
              <a:buFont typeface="Arial Black"/>
              <a:buChar char="•"/>
            </a:pPr>
          </a:p>
          <a:p>
            <a:pPr marL="12700" marR="5080" indent="-11430">
              <a:lnSpc>
                <a:spcPct val="115799"/>
              </a:lnSpc>
              <a:buSzPct val="61764"/>
              <a:buFont typeface="Verdana"/>
              <a:buChar char="•"/>
              <a:tabLst>
                <a:tab pos="166370" algn="l"/>
              </a:tabLst>
            </a:pPr>
            <a:r>
              <a:rPr dirty="0" spc="-95">
                <a:latin typeface="Arial Black"/>
                <a:cs typeface="Arial Black"/>
              </a:rPr>
              <a:t>	</a:t>
            </a:r>
            <a:r>
              <a:rPr dirty="0" spc="-95">
                <a:latin typeface="Arial Black"/>
                <a:cs typeface="Arial Black"/>
              </a:rPr>
              <a:t>Turing</a:t>
            </a:r>
            <a:r>
              <a:rPr dirty="0" spc="-295">
                <a:latin typeface="Arial Black"/>
                <a:cs typeface="Arial Black"/>
              </a:rPr>
              <a:t> </a:t>
            </a:r>
            <a:r>
              <a:rPr dirty="0" spc="-100">
                <a:latin typeface="Arial Black"/>
                <a:cs typeface="Arial Black"/>
              </a:rPr>
              <a:t>machines:</a:t>
            </a:r>
            <a:r>
              <a:rPr dirty="0" spc="-290">
                <a:latin typeface="Arial Black"/>
                <a:cs typeface="Arial Black"/>
              </a:rPr>
              <a:t> </a:t>
            </a:r>
            <a:r>
              <a:rPr dirty="0" spc="100"/>
              <a:t>Abstract</a:t>
            </a:r>
            <a:r>
              <a:rPr dirty="0" spc="-305"/>
              <a:t> </a:t>
            </a:r>
            <a:r>
              <a:rPr dirty="0" spc="105"/>
              <a:t>model</a:t>
            </a:r>
            <a:r>
              <a:rPr dirty="0" spc="-385"/>
              <a:t> </a:t>
            </a:r>
            <a:r>
              <a:rPr dirty="0" spc="130"/>
              <a:t>of </a:t>
            </a:r>
            <a:r>
              <a:rPr dirty="0" spc="-25"/>
              <a:t>any</a:t>
            </a:r>
            <a:r>
              <a:rPr dirty="0" spc="-490"/>
              <a:t> </a:t>
            </a:r>
            <a:r>
              <a:rPr dirty="0" spc="135"/>
              <a:t>computable</a:t>
            </a:r>
            <a:r>
              <a:rPr dirty="0" spc="-535"/>
              <a:t> </a:t>
            </a:r>
            <a:r>
              <a:rPr dirty="0" spc="110"/>
              <a:t>function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373433" y="3096765"/>
            <a:ext cx="5880100" cy="1416050"/>
          </a:xfrm>
          <a:prstGeom prst="rect"/>
        </p:spPr>
        <p:txBody>
          <a:bodyPr wrap="square" lIns="0" tIns="14478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40"/>
              </a:spcBef>
            </a:pPr>
            <a:r>
              <a:rPr dirty="0" spc="175">
                <a:solidFill>
                  <a:srgbClr val="E7E9EB"/>
                </a:solidFill>
              </a:rPr>
              <a:t>Automata</a:t>
            </a:r>
            <a:r>
              <a:rPr dirty="0" spc="-20">
                <a:solidFill>
                  <a:srgbClr val="E7E9EB"/>
                </a:solidFill>
              </a:rPr>
              <a:t> </a:t>
            </a:r>
            <a:r>
              <a:rPr dirty="0" spc="114">
                <a:solidFill>
                  <a:srgbClr val="E7E9EB"/>
                </a:solidFill>
              </a:rPr>
              <a:t>Theory </a:t>
            </a:r>
            <a:r>
              <a:rPr dirty="0" spc="150">
                <a:solidFill>
                  <a:srgbClr val="E7E9EB"/>
                </a:solidFill>
              </a:rPr>
              <a:t>Applications</a:t>
            </a:r>
            <a:r>
              <a:rPr dirty="0" spc="-45">
                <a:solidFill>
                  <a:srgbClr val="E7E9EB"/>
                </a:solidFill>
              </a:rPr>
              <a:t> </a:t>
            </a:r>
            <a:r>
              <a:rPr dirty="0" spc="100">
                <a:solidFill>
                  <a:srgbClr val="E7E9EB"/>
                </a:solidFill>
              </a:rPr>
              <a:t>in</a:t>
            </a:r>
            <a:r>
              <a:rPr dirty="0" spc="-45">
                <a:solidFill>
                  <a:srgbClr val="E7E9EB"/>
                </a:solidFill>
              </a:rPr>
              <a:t> </a:t>
            </a:r>
            <a:r>
              <a:rPr dirty="0" spc="-85">
                <a:solidFill>
                  <a:srgbClr val="E7E9EB"/>
                </a:solidFill>
              </a:rPr>
              <a:t>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725398" y="3559285"/>
            <a:ext cx="6562725" cy="6455410"/>
          </a:xfrm>
          <a:custGeom>
            <a:avLst/>
            <a:gdLst/>
            <a:ahLst/>
            <a:cxnLst/>
            <a:rect l="l" t="t" r="r" b="b"/>
            <a:pathLst>
              <a:path w="6562725" h="6455409">
                <a:moveTo>
                  <a:pt x="6562601" y="6454897"/>
                </a:moveTo>
                <a:lnTo>
                  <a:pt x="761986" y="6454898"/>
                </a:lnTo>
                <a:lnTo>
                  <a:pt x="713797" y="6453398"/>
                </a:lnTo>
                <a:lnTo>
                  <a:pt x="666404" y="6448961"/>
                </a:lnTo>
                <a:lnTo>
                  <a:pt x="619897" y="6441673"/>
                </a:lnTo>
                <a:lnTo>
                  <a:pt x="574365" y="6431626"/>
                </a:lnTo>
                <a:lnTo>
                  <a:pt x="529897" y="6418907"/>
                </a:lnTo>
                <a:lnTo>
                  <a:pt x="486583" y="6403607"/>
                </a:lnTo>
                <a:lnTo>
                  <a:pt x="444512" y="6385814"/>
                </a:lnTo>
                <a:lnTo>
                  <a:pt x="403772" y="6365619"/>
                </a:lnTo>
                <a:lnTo>
                  <a:pt x="364454" y="6343109"/>
                </a:lnTo>
                <a:lnTo>
                  <a:pt x="326647" y="6318375"/>
                </a:lnTo>
                <a:lnTo>
                  <a:pt x="290439" y="6291505"/>
                </a:lnTo>
                <a:lnTo>
                  <a:pt x="255920" y="6262589"/>
                </a:lnTo>
                <a:lnTo>
                  <a:pt x="223180" y="6231717"/>
                </a:lnTo>
                <a:lnTo>
                  <a:pt x="192308" y="6198976"/>
                </a:lnTo>
                <a:lnTo>
                  <a:pt x="163392" y="6164458"/>
                </a:lnTo>
                <a:lnTo>
                  <a:pt x="136522" y="6128250"/>
                </a:lnTo>
                <a:lnTo>
                  <a:pt x="111788" y="6090443"/>
                </a:lnTo>
                <a:lnTo>
                  <a:pt x="89278" y="6051125"/>
                </a:lnTo>
                <a:lnTo>
                  <a:pt x="69083" y="6010385"/>
                </a:lnTo>
                <a:lnTo>
                  <a:pt x="51290" y="5968314"/>
                </a:lnTo>
                <a:lnTo>
                  <a:pt x="35990" y="5925000"/>
                </a:lnTo>
                <a:lnTo>
                  <a:pt x="23271" y="5880532"/>
                </a:lnTo>
                <a:lnTo>
                  <a:pt x="13224" y="5835000"/>
                </a:lnTo>
                <a:lnTo>
                  <a:pt x="5936" y="5788493"/>
                </a:lnTo>
                <a:lnTo>
                  <a:pt x="1499" y="5741100"/>
                </a:lnTo>
                <a:lnTo>
                  <a:pt x="0" y="5692911"/>
                </a:lnTo>
                <a:lnTo>
                  <a:pt x="0" y="761986"/>
                </a:lnTo>
                <a:lnTo>
                  <a:pt x="1499" y="713797"/>
                </a:lnTo>
                <a:lnTo>
                  <a:pt x="5936" y="666404"/>
                </a:lnTo>
                <a:lnTo>
                  <a:pt x="13224" y="619897"/>
                </a:lnTo>
                <a:lnTo>
                  <a:pt x="23271" y="574365"/>
                </a:lnTo>
                <a:lnTo>
                  <a:pt x="35990" y="529898"/>
                </a:lnTo>
                <a:lnTo>
                  <a:pt x="51290" y="486583"/>
                </a:lnTo>
                <a:lnTo>
                  <a:pt x="69082" y="444512"/>
                </a:lnTo>
                <a:lnTo>
                  <a:pt x="89278" y="403773"/>
                </a:lnTo>
                <a:lnTo>
                  <a:pt x="111788" y="364455"/>
                </a:lnTo>
                <a:lnTo>
                  <a:pt x="136522" y="326647"/>
                </a:lnTo>
                <a:lnTo>
                  <a:pt x="163392" y="290439"/>
                </a:lnTo>
                <a:lnTo>
                  <a:pt x="192308" y="255921"/>
                </a:lnTo>
                <a:lnTo>
                  <a:pt x="223180" y="223180"/>
                </a:lnTo>
                <a:lnTo>
                  <a:pt x="255920" y="192308"/>
                </a:lnTo>
                <a:lnTo>
                  <a:pt x="290439" y="163392"/>
                </a:lnTo>
                <a:lnTo>
                  <a:pt x="326647" y="136522"/>
                </a:lnTo>
                <a:lnTo>
                  <a:pt x="364454" y="111788"/>
                </a:lnTo>
                <a:lnTo>
                  <a:pt x="403772" y="89278"/>
                </a:lnTo>
                <a:lnTo>
                  <a:pt x="444512" y="69083"/>
                </a:lnTo>
                <a:lnTo>
                  <a:pt x="486583" y="51290"/>
                </a:lnTo>
                <a:lnTo>
                  <a:pt x="529897" y="35990"/>
                </a:lnTo>
                <a:lnTo>
                  <a:pt x="574365" y="23271"/>
                </a:lnTo>
                <a:lnTo>
                  <a:pt x="619897" y="13224"/>
                </a:lnTo>
                <a:lnTo>
                  <a:pt x="666404" y="5937"/>
                </a:lnTo>
                <a:lnTo>
                  <a:pt x="713797" y="1499"/>
                </a:lnTo>
                <a:lnTo>
                  <a:pt x="761986" y="0"/>
                </a:lnTo>
                <a:lnTo>
                  <a:pt x="6562601" y="0"/>
                </a:lnTo>
              </a:path>
            </a:pathLst>
          </a:custGeom>
          <a:ln w="114299">
            <a:solidFill>
              <a:srgbClr val="1B1B1B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79338"/>
            <a:ext cx="9262723" cy="810761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7559681" y="9261868"/>
            <a:ext cx="724535" cy="1025525"/>
          </a:xfrm>
          <a:custGeom>
            <a:avLst/>
            <a:gdLst/>
            <a:ahLst/>
            <a:cxnLst/>
            <a:rect l="l" t="t" r="r" b="b"/>
            <a:pathLst>
              <a:path w="724534" h="1025525">
                <a:moveTo>
                  <a:pt x="723722" y="1025144"/>
                </a:moveTo>
                <a:lnTo>
                  <a:pt x="705599" y="980694"/>
                </a:lnTo>
                <a:lnTo>
                  <a:pt x="457187" y="731761"/>
                </a:lnTo>
                <a:lnTo>
                  <a:pt x="410248" y="685342"/>
                </a:lnTo>
                <a:lnTo>
                  <a:pt x="375323" y="669886"/>
                </a:lnTo>
                <a:lnTo>
                  <a:pt x="361975" y="668756"/>
                </a:lnTo>
                <a:lnTo>
                  <a:pt x="348615" y="669886"/>
                </a:lnTo>
                <a:lnTo>
                  <a:pt x="335991" y="673163"/>
                </a:lnTo>
                <a:lnTo>
                  <a:pt x="324281" y="678370"/>
                </a:lnTo>
                <a:lnTo>
                  <a:pt x="313664" y="685342"/>
                </a:lnTo>
                <a:lnTo>
                  <a:pt x="22110" y="977061"/>
                </a:lnTo>
                <a:lnTo>
                  <a:pt x="21196" y="977963"/>
                </a:lnTo>
                <a:lnTo>
                  <a:pt x="12357" y="989393"/>
                </a:lnTo>
                <a:lnTo>
                  <a:pt x="5689" y="1002334"/>
                </a:lnTo>
                <a:lnTo>
                  <a:pt x="1473" y="1016520"/>
                </a:lnTo>
                <a:lnTo>
                  <a:pt x="635" y="1025144"/>
                </a:lnTo>
                <a:lnTo>
                  <a:pt x="196240" y="1025144"/>
                </a:lnTo>
                <a:lnTo>
                  <a:pt x="361975" y="859421"/>
                </a:lnTo>
                <a:lnTo>
                  <a:pt x="527697" y="1025144"/>
                </a:lnTo>
                <a:lnTo>
                  <a:pt x="723722" y="1025144"/>
                </a:lnTo>
                <a:close/>
              </a:path>
              <a:path w="724534" h="1025525">
                <a:moveTo>
                  <a:pt x="724319" y="695426"/>
                </a:moveTo>
                <a:lnTo>
                  <a:pt x="713435" y="655485"/>
                </a:lnTo>
                <a:lnTo>
                  <a:pt x="555256" y="493623"/>
                </a:lnTo>
                <a:lnTo>
                  <a:pt x="457187" y="395503"/>
                </a:lnTo>
                <a:lnTo>
                  <a:pt x="410248" y="349084"/>
                </a:lnTo>
                <a:lnTo>
                  <a:pt x="375323" y="333629"/>
                </a:lnTo>
                <a:lnTo>
                  <a:pt x="361975" y="332498"/>
                </a:lnTo>
                <a:lnTo>
                  <a:pt x="348615" y="333629"/>
                </a:lnTo>
                <a:lnTo>
                  <a:pt x="313664" y="349084"/>
                </a:lnTo>
                <a:lnTo>
                  <a:pt x="267296" y="395274"/>
                </a:lnTo>
                <a:lnTo>
                  <a:pt x="22009" y="640727"/>
                </a:lnTo>
                <a:lnTo>
                  <a:pt x="1473" y="680250"/>
                </a:lnTo>
                <a:lnTo>
                  <a:pt x="0" y="695426"/>
                </a:lnTo>
                <a:lnTo>
                  <a:pt x="1397" y="710184"/>
                </a:lnTo>
                <a:lnTo>
                  <a:pt x="20091" y="747966"/>
                </a:lnTo>
                <a:lnTo>
                  <a:pt x="64274" y="773061"/>
                </a:lnTo>
                <a:lnTo>
                  <a:pt x="79032" y="774446"/>
                </a:lnTo>
                <a:lnTo>
                  <a:pt x="92316" y="773328"/>
                </a:lnTo>
                <a:lnTo>
                  <a:pt x="132676" y="753719"/>
                </a:lnTo>
                <a:lnTo>
                  <a:pt x="141528" y="743635"/>
                </a:lnTo>
                <a:lnTo>
                  <a:pt x="361975" y="523163"/>
                </a:lnTo>
                <a:lnTo>
                  <a:pt x="585609" y="746861"/>
                </a:lnTo>
                <a:lnTo>
                  <a:pt x="585914" y="747445"/>
                </a:lnTo>
                <a:lnTo>
                  <a:pt x="592772" y="754354"/>
                </a:lnTo>
                <a:lnTo>
                  <a:pt x="593280" y="754824"/>
                </a:lnTo>
                <a:lnTo>
                  <a:pt x="593864" y="755129"/>
                </a:lnTo>
                <a:lnTo>
                  <a:pt x="605409" y="763435"/>
                </a:lnTo>
                <a:lnTo>
                  <a:pt x="617689" y="769378"/>
                </a:lnTo>
                <a:lnTo>
                  <a:pt x="631050" y="773137"/>
                </a:lnTo>
                <a:lnTo>
                  <a:pt x="645287" y="774446"/>
                </a:lnTo>
                <a:lnTo>
                  <a:pt x="658698" y="773303"/>
                </a:lnTo>
                <a:lnTo>
                  <a:pt x="693750" y="757732"/>
                </a:lnTo>
                <a:lnTo>
                  <a:pt x="719874" y="721499"/>
                </a:lnTo>
                <a:lnTo>
                  <a:pt x="723176" y="708837"/>
                </a:lnTo>
                <a:lnTo>
                  <a:pt x="724319" y="695426"/>
                </a:lnTo>
                <a:close/>
              </a:path>
              <a:path w="724534" h="1025525">
                <a:moveTo>
                  <a:pt x="724319" y="359168"/>
                </a:moveTo>
                <a:lnTo>
                  <a:pt x="713435" y="319227"/>
                </a:lnTo>
                <a:lnTo>
                  <a:pt x="555256" y="157378"/>
                </a:lnTo>
                <a:lnTo>
                  <a:pt x="457187" y="59245"/>
                </a:lnTo>
                <a:lnTo>
                  <a:pt x="410248" y="12827"/>
                </a:lnTo>
                <a:lnTo>
                  <a:pt x="385406" y="0"/>
                </a:lnTo>
                <a:lnTo>
                  <a:pt x="338518" y="0"/>
                </a:lnTo>
                <a:lnTo>
                  <a:pt x="267296" y="59016"/>
                </a:lnTo>
                <a:lnTo>
                  <a:pt x="67322" y="259105"/>
                </a:lnTo>
                <a:lnTo>
                  <a:pt x="21196" y="305447"/>
                </a:lnTo>
                <a:lnTo>
                  <a:pt x="1473" y="344004"/>
                </a:lnTo>
                <a:lnTo>
                  <a:pt x="0" y="359168"/>
                </a:lnTo>
                <a:lnTo>
                  <a:pt x="1397" y="373926"/>
                </a:lnTo>
                <a:lnTo>
                  <a:pt x="20091" y="411708"/>
                </a:lnTo>
                <a:lnTo>
                  <a:pt x="64274" y="436803"/>
                </a:lnTo>
                <a:lnTo>
                  <a:pt x="79032" y="438200"/>
                </a:lnTo>
                <a:lnTo>
                  <a:pt x="92316" y="437070"/>
                </a:lnTo>
                <a:lnTo>
                  <a:pt x="132676" y="417461"/>
                </a:lnTo>
                <a:lnTo>
                  <a:pt x="141528" y="407377"/>
                </a:lnTo>
                <a:lnTo>
                  <a:pt x="361975" y="186880"/>
                </a:lnTo>
                <a:lnTo>
                  <a:pt x="585609" y="410603"/>
                </a:lnTo>
                <a:lnTo>
                  <a:pt x="585914" y="411200"/>
                </a:lnTo>
                <a:lnTo>
                  <a:pt x="592772" y="418109"/>
                </a:lnTo>
                <a:lnTo>
                  <a:pt x="593864" y="418871"/>
                </a:lnTo>
                <a:lnTo>
                  <a:pt x="605409" y="427177"/>
                </a:lnTo>
                <a:lnTo>
                  <a:pt x="617689" y="433133"/>
                </a:lnTo>
                <a:lnTo>
                  <a:pt x="631050" y="436880"/>
                </a:lnTo>
                <a:lnTo>
                  <a:pt x="645287" y="438200"/>
                </a:lnTo>
                <a:lnTo>
                  <a:pt x="658698" y="437057"/>
                </a:lnTo>
                <a:lnTo>
                  <a:pt x="693750" y="421487"/>
                </a:lnTo>
                <a:lnTo>
                  <a:pt x="719874" y="385241"/>
                </a:lnTo>
                <a:lnTo>
                  <a:pt x="723176" y="372579"/>
                </a:lnTo>
                <a:lnTo>
                  <a:pt x="724319" y="359168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110065" y="4448168"/>
            <a:ext cx="6998334" cy="422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46125" indent="-10160">
              <a:lnSpc>
                <a:spcPct val="115799"/>
              </a:lnSpc>
              <a:spcBef>
                <a:spcPts val="100"/>
              </a:spcBef>
              <a:buSzPct val="61764"/>
              <a:buChar char="•"/>
              <a:tabLst>
                <a:tab pos="161290" algn="l"/>
              </a:tabLst>
            </a:pPr>
            <a:r>
              <a:rPr dirty="0" sz="3400" spc="95">
                <a:solidFill>
                  <a:srgbClr val="1B1B1B"/>
                </a:solidFill>
                <a:latin typeface="Verdana"/>
                <a:cs typeface="Verdana"/>
              </a:rPr>
              <a:t>	</a:t>
            </a:r>
            <a:r>
              <a:rPr dirty="0" sz="3400" spc="95">
                <a:solidFill>
                  <a:srgbClr val="1B1B1B"/>
                </a:solidFill>
                <a:latin typeface="Verdana"/>
                <a:cs typeface="Verdana"/>
              </a:rPr>
              <a:t>Used</a:t>
            </a:r>
            <a:r>
              <a:rPr dirty="0" sz="3400" spc="-31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1B1B1B"/>
                </a:solidFill>
                <a:latin typeface="Verdana"/>
                <a:cs typeface="Verdana"/>
              </a:rPr>
              <a:t>in</a:t>
            </a:r>
            <a:r>
              <a:rPr dirty="0" sz="3400" spc="-31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1B1B1B"/>
                </a:solidFill>
                <a:latin typeface="Verdana"/>
                <a:cs typeface="Verdana"/>
              </a:rPr>
              <a:t>NLP</a:t>
            </a:r>
            <a:r>
              <a:rPr dirty="0" sz="3400" spc="-35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114">
                <a:solidFill>
                  <a:srgbClr val="1B1B1B"/>
                </a:solidFill>
                <a:latin typeface="Verdana"/>
                <a:cs typeface="Verdana"/>
              </a:rPr>
              <a:t>and</a:t>
            </a:r>
            <a:r>
              <a:rPr dirty="0" sz="3400" spc="-31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80">
                <a:solidFill>
                  <a:srgbClr val="1B1B1B"/>
                </a:solidFill>
                <a:latin typeface="Verdana"/>
                <a:cs typeface="Verdana"/>
              </a:rPr>
              <a:t>knowledge </a:t>
            </a:r>
            <a:r>
              <a:rPr dirty="0" sz="3400" spc="50">
                <a:solidFill>
                  <a:srgbClr val="1B1B1B"/>
                </a:solidFill>
                <a:latin typeface="Verdana"/>
                <a:cs typeface="Verdana"/>
              </a:rPr>
              <a:t>representation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1B1B1B"/>
              </a:buClr>
              <a:buFont typeface="Verdana"/>
              <a:buChar char="•"/>
            </a:pPr>
            <a:endParaRPr sz="3400">
              <a:latin typeface="Verdana"/>
              <a:cs typeface="Verdana"/>
            </a:endParaRPr>
          </a:p>
          <a:p>
            <a:pPr marL="165735" indent="-158750">
              <a:lnSpc>
                <a:spcPct val="100000"/>
              </a:lnSpc>
              <a:buSzPct val="61764"/>
              <a:buChar char="•"/>
              <a:tabLst>
                <a:tab pos="165735" algn="l"/>
              </a:tabLst>
            </a:pPr>
            <a:r>
              <a:rPr dirty="0" sz="3400" spc="50">
                <a:solidFill>
                  <a:srgbClr val="1B1B1B"/>
                </a:solidFill>
                <a:latin typeface="Verdana"/>
                <a:cs typeface="Verdana"/>
              </a:rPr>
              <a:t>Grammar</a:t>
            </a:r>
            <a:r>
              <a:rPr dirty="0" sz="3400" spc="-409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114">
                <a:solidFill>
                  <a:srgbClr val="1B1B1B"/>
                </a:solidFill>
                <a:latin typeface="Verdana"/>
                <a:cs typeface="Verdana"/>
              </a:rPr>
              <a:t>and</a:t>
            </a:r>
            <a:r>
              <a:rPr dirty="0" sz="3400" spc="-42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1B1B1B"/>
                </a:solidFill>
                <a:latin typeface="Verdana"/>
                <a:cs typeface="Verdana"/>
              </a:rPr>
              <a:t>syntax</a:t>
            </a:r>
            <a:r>
              <a:rPr dirty="0" sz="3400" spc="-42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80">
                <a:solidFill>
                  <a:srgbClr val="1B1B1B"/>
                </a:solidFill>
                <a:latin typeface="Verdana"/>
                <a:cs typeface="Verdana"/>
              </a:rPr>
              <a:t>modeling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95"/>
              </a:spcBef>
              <a:buClr>
                <a:srgbClr val="1B1B1B"/>
              </a:buClr>
              <a:buFont typeface="Verdana"/>
              <a:buChar char="•"/>
            </a:pPr>
            <a:endParaRPr sz="3400">
              <a:latin typeface="Verdana"/>
              <a:cs typeface="Verdana"/>
            </a:endParaRPr>
          </a:p>
          <a:p>
            <a:pPr marL="12700" marR="493395" indent="-5715">
              <a:lnSpc>
                <a:spcPct val="115799"/>
              </a:lnSpc>
              <a:buSzPct val="61764"/>
              <a:buChar char="•"/>
              <a:tabLst>
                <a:tab pos="165735" algn="l"/>
              </a:tabLst>
            </a:pPr>
            <a:r>
              <a:rPr dirty="0" sz="3400" spc="75">
                <a:solidFill>
                  <a:srgbClr val="1B1B1B"/>
                </a:solidFill>
                <a:latin typeface="Verdana"/>
                <a:cs typeface="Verdana"/>
              </a:rPr>
              <a:t>	</a:t>
            </a:r>
            <a:r>
              <a:rPr dirty="0" sz="3400" spc="75">
                <a:solidFill>
                  <a:srgbClr val="1B1B1B"/>
                </a:solidFill>
                <a:latin typeface="Verdana"/>
                <a:cs typeface="Verdana"/>
              </a:rPr>
              <a:t>Helps</a:t>
            </a:r>
            <a:r>
              <a:rPr dirty="0" sz="3400" spc="-50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110">
                <a:solidFill>
                  <a:srgbClr val="1B1B1B"/>
                </a:solidFill>
                <a:latin typeface="Verdana"/>
                <a:cs typeface="Verdana"/>
              </a:rPr>
              <a:t>define</a:t>
            </a:r>
            <a:r>
              <a:rPr dirty="0" sz="3400" spc="-50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100">
                <a:solidFill>
                  <a:srgbClr val="1B1B1B"/>
                </a:solidFill>
                <a:latin typeface="Verdana"/>
                <a:cs typeface="Verdana"/>
              </a:rPr>
              <a:t>structured</a:t>
            </a:r>
            <a:r>
              <a:rPr dirty="0" sz="3400" spc="-42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75">
                <a:solidFill>
                  <a:srgbClr val="1B1B1B"/>
                </a:solidFill>
                <a:latin typeface="Verdana"/>
                <a:cs typeface="Verdana"/>
              </a:rPr>
              <a:t>data </a:t>
            </a:r>
            <a:r>
              <a:rPr dirty="0" sz="3400" spc="90">
                <a:solidFill>
                  <a:srgbClr val="1B1B1B"/>
                </a:solidFill>
                <a:latin typeface="Verdana"/>
                <a:cs typeface="Verdana"/>
              </a:rPr>
              <a:t>formats</a:t>
            </a:r>
            <a:r>
              <a:rPr dirty="0" sz="3400" spc="-54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110">
                <a:solidFill>
                  <a:srgbClr val="1B1B1B"/>
                </a:solidFill>
                <a:latin typeface="Verdana"/>
                <a:cs typeface="Verdana"/>
              </a:rPr>
              <a:t>for</a:t>
            </a:r>
            <a:r>
              <a:rPr dirty="0" sz="3400" spc="-4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-220">
                <a:solidFill>
                  <a:srgbClr val="1B1B1B"/>
                </a:solidFill>
                <a:latin typeface="Verdana"/>
                <a:cs typeface="Verdana"/>
              </a:rPr>
              <a:t>AI</a:t>
            </a:r>
            <a:r>
              <a:rPr dirty="0" sz="3400" spc="-34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400" spc="40">
                <a:solidFill>
                  <a:srgbClr val="1B1B1B"/>
                </a:solidFill>
                <a:latin typeface="Verdana"/>
                <a:cs typeface="Verdana"/>
              </a:rPr>
              <a:t>learning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5952" y="2447745"/>
            <a:ext cx="5389245" cy="1416050"/>
          </a:xfrm>
          <a:prstGeom prst="rect"/>
        </p:spPr>
        <p:txBody>
          <a:bodyPr wrap="square" lIns="0" tIns="14478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40"/>
              </a:spcBef>
            </a:pPr>
            <a:r>
              <a:rPr dirty="0" spc="90"/>
              <a:t>Role</a:t>
            </a:r>
            <a:r>
              <a:rPr dirty="0" spc="-50"/>
              <a:t> </a:t>
            </a:r>
            <a:r>
              <a:rPr dirty="0" spc="95"/>
              <a:t>of</a:t>
            </a:r>
            <a:r>
              <a:rPr dirty="0" spc="-45"/>
              <a:t> </a:t>
            </a:r>
            <a:r>
              <a:rPr dirty="0" spc="135"/>
              <a:t>Formal </a:t>
            </a:r>
            <a:r>
              <a:rPr dirty="0" spc="195"/>
              <a:t>Languages</a:t>
            </a:r>
            <a:r>
              <a:rPr dirty="0" spc="-50"/>
              <a:t> </a:t>
            </a:r>
            <a:r>
              <a:rPr dirty="0" spc="100"/>
              <a:t>in</a:t>
            </a:r>
            <a:r>
              <a:rPr dirty="0" spc="-45"/>
              <a:t> </a:t>
            </a:r>
            <a:r>
              <a:rPr dirty="0" spc="-125"/>
              <a:t>AI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9885" y="4460028"/>
            <a:ext cx="9968114" cy="4702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032" y="425753"/>
            <a:ext cx="4123776" cy="987005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2659172"/>
            <a:ext cx="351155" cy="3569335"/>
          </a:xfrm>
          <a:custGeom>
            <a:avLst/>
            <a:gdLst/>
            <a:ahLst/>
            <a:cxnLst/>
            <a:rect l="l" t="t" r="r" b="b"/>
            <a:pathLst>
              <a:path w="351155" h="3569335">
                <a:moveTo>
                  <a:pt x="178276" y="3568959"/>
                </a:moveTo>
                <a:lnTo>
                  <a:pt x="172858" y="3568959"/>
                </a:lnTo>
                <a:lnTo>
                  <a:pt x="141156" y="3565822"/>
                </a:lnTo>
                <a:lnTo>
                  <a:pt x="78162" y="3539729"/>
                </a:lnTo>
                <a:lnTo>
                  <a:pt x="29497" y="3491064"/>
                </a:lnTo>
                <a:lnTo>
                  <a:pt x="3404" y="3428071"/>
                </a:lnTo>
                <a:lnTo>
                  <a:pt x="0" y="3393660"/>
                </a:lnTo>
                <a:lnTo>
                  <a:pt x="0" y="175567"/>
                </a:lnTo>
                <a:lnTo>
                  <a:pt x="13364" y="108380"/>
                </a:lnTo>
                <a:lnTo>
                  <a:pt x="51422" y="51422"/>
                </a:lnTo>
                <a:lnTo>
                  <a:pt x="108380" y="13364"/>
                </a:lnTo>
                <a:lnTo>
                  <a:pt x="175567" y="0"/>
                </a:lnTo>
                <a:lnTo>
                  <a:pt x="209979" y="3404"/>
                </a:lnTo>
                <a:lnTo>
                  <a:pt x="272972" y="29497"/>
                </a:lnTo>
                <a:lnTo>
                  <a:pt x="321637" y="78162"/>
                </a:lnTo>
                <a:lnTo>
                  <a:pt x="347730" y="141156"/>
                </a:lnTo>
                <a:lnTo>
                  <a:pt x="351135" y="175567"/>
                </a:lnTo>
                <a:lnTo>
                  <a:pt x="351135" y="3393660"/>
                </a:lnTo>
                <a:lnTo>
                  <a:pt x="337770" y="3460846"/>
                </a:lnTo>
                <a:lnTo>
                  <a:pt x="299712" y="3517804"/>
                </a:lnTo>
                <a:lnTo>
                  <a:pt x="242754" y="3555862"/>
                </a:lnTo>
                <a:lnTo>
                  <a:pt x="178276" y="3568959"/>
                </a:lnTo>
                <a:close/>
              </a:path>
            </a:pathLst>
          </a:custGeom>
          <a:solidFill>
            <a:srgbClr val="004E9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74" y="2216835"/>
            <a:ext cx="17230050" cy="261035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232" y="0"/>
            <a:ext cx="3161293" cy="170093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472338" y="7598308"/>
            <a:ext cx="749300" cy="718185"/>
          </a:xfrm>
          <a:custGeom>
            <a:avLst/>
            <a:gdLst/>
            <a:ahLst/>
            <a:cxnLst/>
            <a:rect l="l" t="t" r="r" b="b"/>
            <a:pathLst>
              <a:path w="749300" h="718184">
                <a:moveTo>
                  <a:pt x="402374" y="349961"/>
                </a:moveTo>
                <a:lnTo>
                  <a:pt x="401434" y="348081"/>
                </a:lnTo>
                <a:lnTo>
                  <a:pt x="401434" y="344335"/>
                </a:lnTo>
                <a:lnTo>
                  <a:pt x="400494" y="341528"/>
                </a:lnTo>
                <a:lnTo>
                  <a:pt x="398627" y="337794"/>
                </a:lnTo>
                <a:lnTo>
                  <a:pt x="397687" y="334975"/>
                </a:lnTo>
                <a:lnTo>
                  <a:pt x="395820" y="331241"/>
                </a:lnTo>
                <a:lnTo>
                  <a:pt x="394881" y="328434"/>
                </a:lnTo>
                <a:lnTo>
                  <a:pt x="392074" y="322808"/>
                </a:lnTo>
                <a:lnTo>
                  <a:pt x="390207" y="320941"/>
                </a:lnTo>
                <a:lnTo>
                  <a:pt x="389267" y="319062"/>
                </a:lnTo>
                <a:lnTo>
                  <a:pt x="387388" y="316255"/>
                </a:lnTo>
                <a:lnTo>
                  <a:pt x="384581" y="313448"/>
                </a:lnTo>
                <a:lnTo>
                  <a:pt x="384581" y="312521"/>
                </a:lnTo>
                <a:lnTo>
                  <a:pt x="128117" y="24218"/>
                </a:lnTo>
                <a:lnTo>
                  <a:pt x="104775" y="6896"/>
                </a:lnTo>
                <a:lnTo>
                  <a:pt x="77571" y="0"/>
                </a:lnTo>
                <a:lnTo>
                  <a:pt x="49669" y="3822"/>
                </a:lnTo>
                <a:lnTo>
                  <a:pt x="24218" y="18605"/>
                </a:lnTo>
                <a:lnTo>
                  <a:pt x="6883" y="41948"/>
                </a:lnTo>
                <a:lnTo>
                  <a:pt x="0" y="69151"/>
                </a:lnTo>
                <a:lnTo>
                  <a:pt x="3822" y="97053"/>
                </a:lnTo>
                <a:lnTo>
                  <a:pt x="18605" y="122504"/>
                </a:lnTo>
                <a:lnTo>
                  <a:pt x="231076" y="358381"/>
                </a:lnTo>
                <a:lnTo>
                  <a:pt x="18605" y="595198"/>
                </a:lnTo>
                <a:lnTo>
                  <a:pt x="3822" y="620242"/>
                </a:lnTo>
                <a:lnTo>
                  <a:pt x="0" y="648195"/>
                </a:lnTo>
                <a:lnTo>
                  <a:pt x="6883" y="675614"/>
                </a:lnTo>
                <a:lnTo>
                  <a:pt x="35382" y="707148"/>
                </a:lnTo>
                <a:lnTo>
                  <a:pt x="72898" y="717816"/>
                </a:lnTo>
                <a:lnTo>
                  <a:pt x="88087" y="716241"/>
                </a:lnTo>
                <a:lnTo>
                  <a:pt x="102489" y="711606"/>
                </a:lnTo>
                <a:lnTo>
                  <a:pt x="115671" y="703986"/>
                </a:lnTo>
                <a:lnTo>
                  <a:pt x="127177" y="693470"/>
                </a:lnTo>
                <a:lnTo>
                  <a:pt x="384581" y="406120"/>
                </a:lnTo>
                <a:lnTo>
                  <a:pt x="384581" y="405180"/>
                </a:lnTo>
                <a:lnTo>
                  <a:pt x="385521" y="404241"/>
                </a:lnTo>
                <a:lnTo>
                  <a:pt x="387388" y="402374"/>
                </a:lnTo>
                <a:lnTo>
                  <a:pt x="388327" y="400507"/>
                </a:lnTo>
                <a:lnTo>
                  <a:pt x="390207" y="397687"/>
                </a:lnTo>
                <a:lnTo>
                  <a:pt x="391134" y="395820"/>
                </a:lnTo>
                <a:lnTo>
                  <a:pt x="393014" y="393954"/>
                </a:lnTo>
                <a:lnTo>
                  <a:pt x="394881" y="390207"/>
                </a:lnTo>
                <a:lnTo>
                  <a:pt x="395820" y="387400"/>
                </a:lnTo>
                <a:lnTo>
                  <a:pt x="397687" y="383654"/>
                </a:lnTo>
                <a:lnTo>
                  <a:pt x="398627" y="380847"/>
                </a:lnTo>
                <a:lnTo>
                  <a:pt x="400494" y="377101"/>
                </a:lnTo>
                <a:lnTo>
                  <a:pt x="400494" y="374294"/>
                </a:lnTo>
                <a:lnTo>
                  <a:pt x="401434" y="372427"/>
                </a:lnTo>
                <a:lnTo>
                  <a:pt x="401434" y="370547"/>
                </a:lnTo>
                <a:lnTo>
                  <a:pt x="402374" y="367741"/>
                </a:lnTo>
                <a:lnTo>
                  <a:pt x="402374" y="349961"/>
                </a:lnTo>
                <a:close/>
              </a:path>
              <a:path w="749300" h="718184">
                <a:moveTo>
                  <a:pt x="748690" y="359321"/>
                </a:moveTo>
                <a:lnTo>
                  <a:pt x="747763" y="355574"/>
                </a:lnTo>
                <a:lnTo>
                  <a:pt x="747763" y="351828"/>
                </a:lnTo>
                <a:lnTo>
                  <a:pt x="747763" y="349021"/>
                </a:lnTo>
                <a:lnTo>
                  <a:pt x="746823" y="347154"/>
                </a:lnTo>
                <a:lnTo>
                  <a:pt x="746823" y="343408"/>
                </a:lnTo>
                <a:lnTo>
                  <a:pt x="745883" y="340601"/>
                </a:lnTo>
                <a:lnTo>
                  <a:pt x="744016" y="336854"/>
                </a:lnTo>
                <a:lnTo>
                  <a:pt x="743077" y="334048"/>
                </a:lnTo>
                <a:lnTo>
                  <a:pt x="741210" y="330301"/>
                </a:lnTo>
                <a:lnTo>
                  <a:pt x="740270" y="327494"/>
                </a:lnTo>
                <a:lnTo>
                  <a:pt x="737463" y="321881"/>
                </a:lnTo>
                <a:lnTo>
                  <a:pt x="735596" y="320001"/>
                </a:lnTo>
                <a:lnTo>
                  <a:pt x="734656" y="318135"/>
                </a:lnTo>
                <a:lnTo>
                  <a:pt x="732790" y="315328"/>
                </a:lnTo>
                <a:lnTo>
                  <a:pt x="729970" y="312521"/>
                </a:lnTo>
                <a:lnTo>
                  <a:pt x="729970" y="311581"/>
                </a:lnTo>
                <a:lnTo>
                  <a:pt x="474446" y="24218"/>
                </a:lnTo>
                <a:lnTo>
                  <a:pt x="451104" y="6896"/>
                </a:lnTo>
                <a:lnTo>
                  <a:pt x="423900" y="0"/>
                </a:lnTo>
                <a:lnTo>
                  <a:pt x="395998" y="3822"/>
                </a:lnTo>
                <a:lnTo>
                  <a:pt x="370547" y="18605"/>
                </a:lnTo>
                <a:lnTo>
                  <a:pt x="353212" y="41948"/>
                </a:lnTo>
                <a:lnTo>
                  <a:pt x="346329" y="69151"/>
                </a:lnTo>
                <a:lnTo>
                  <a:pt x="350139" y="97053"/>
                </a:lnTo>
                <a:lnTo>
                  <a:pt x="364934" y="122504"/>
                </a:lnTo>
                <a:lnTo>
                  <a:pt x="576465" y="358381"/>
                </a:lnTo>
                <a:lnTo>
                  <a:pt x="364934" y="595198"/>
                </a:lnTo>
                <a:lnTo>
                  <a:pt x="350139" y="620242"/>
                </a:lnTo>
                <a:lnTo>
                  <a:pt x="346329" y="648195"/>
                </a:lnTo>
                <a:lnTo>
                  <a:pt x="353212" y="675614"/>
                </a:lnTo>
                <a:lnTo>
                  <a:pt x="381711" y="707148"/>
                </a:lnTo>
                <a:lnTo>
                  <a:pt x="419214" y="717816"/>
                </a:lnTo>
                <a:lnTo>
                  <a:pt x="434416" y="716241"/>
                </a:lnTo>
                <a:lnTo>
                  <a:pt x="448818" y="711606"/>
                </a:lnTo>
                <a:lnTo>
                  <a:pt x="462000" y="703986"/>
                </a:lnTo>
                <a:lnTo>
                  <a:pt x="473506" y="693470"/>
                </a:lnTo>
                <a:lnTo>
                  <a:pt x="730910" y="406120"/>
                </a:lnTo>
                <a:lnTo>
                  <a:pt x="730910" y="405180"/>
                </a:lnTo>
                <a:lnTo>
                  <a:pt x="733717" y="402374"/>
                </a:lnTo>
                <a:lnTo>
                  <a:pt x="734656" y="400507"/>
                </a:lnTo>
                <a:lnTo>
                  <a:pt x="736523" y="397687"/>
                </a:lnTo>
                <a:lnTo>
                  <a:pt x="737463" y="395820"/>
                </a:lnTo>
                <a:lnTo>
                  <a:pt x="739330" y="393954"/>
                </a:lnTo>
                <a:lnTo>
                  <a:pt x="741210" y="390207"/>
                </a:lnTo>
                <a:lnTo>
                  <a:pt x="742149" y="387400"/>
                </a:lnTo>
                <a:lnTo>
                  <a:pt x="744016" y="383654"/>
                </a:lnTo>
                <a:lnTo>
                  <a:pt x="744956" y="380847"/>
                </a:lnTo>
                <a:lnTo>
                  <a:pt x="746823" y="377101"/>
                </a:lnTo>
                <a:lnTo>
                  <a:pt x="746823" y="374294"/>
                </a:lnTo>
                <a:lnTo>
                  <a:pt x="747763" y="372427"/>
                </a:lnTo>
                <a:lnTo>
                  <a:pt x="747763" y="370547"/>
                </a:lnTo>
                <a:lnTo>
                  <a:pt x="748690" y="367741"/>
                </a:lnTo>
                <a:lnTo>
                  <a:pt x="748690" y="359321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1124" y="7880902"/>
            <a:ext cx="152400" cy="1523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1124" y="9042952"/>
            <a:ext cx="152400" cy="15239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016000" y="4703998"/>
            <a:ext cx="16753205" cy="523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dirty="0" sz="3300" spc="-190">
                <a:solidFill>
                  <a:srgbClr val="1B1B1B"/>
                </a:solidFill>
                <a:latin typeface="Verdana"/>
                <a:cs typeface="Verdana"/>
              </a:rPr>
              <a:t>In</a:t>
            </a:r>
            <a:r>
              <a:rPr dirty="0" sz="3300" spc="-3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-240">
                <a:solidFill>
                  <a:srgbClr val="1B1B1B"/>
                </a:solidFill>
                <a:latin typeface="Verdana"/>
                <a:cs typeface="Verdana"/>
              </a:rPr>
              <a:t>AI,</a:t>
            </a:r>
            <a:r>
              <a:rPr dirty="0" sz="3300" spc="-3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05">
                <a:solidFill>
                  <a:srgbClr val="1B1B1B"/>
                </a:solidFill>
                <a:latin typeface="Verdana"/>
                <a:cs typeface="Verdana"/>
              </a:rPr>
              <a:t>some</a:t>
            </a:r>
            <a:r>
              <a:rPr dirty="0" sz="3300" spc="-3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90">
                <a:solidFill>
                  <a:srgbClr val="1B1B1B"/>
                </a:solidFill>
                <a:latin typeface="Verdana"/>
                <a:cs typeface="Verdana"/>
              </a:rPr>
              <a:t>problems</a:t>
            </a:r>
            <a:r>
              <a:rPr dirty="0" sz="3300" spc="-3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are</a:t>
            </a:r>
            <a:r>
              <a:rPr dirty="0" sz="3300" spc="-45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90">
                <a:solidFill>
                  <a:srgbClr val="1B1B1B"/>
                </a:solidFill>
                <a:latin typeface="Verdana"/>
                <a:cs typeface="Verdana"/>
              </a:rPr>
              <a:t>decidable,</a:t>
            </a:r>
            <a:r>
              <a:rPr dirty="0" sz="3300" spc="-30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70">
                <a:solidFill>
                  <a:srgbClr val="1B1B1B"/>
                </a:solidFill>
                <a:latin typeface="Verdana"/>
                <a:cs typeface="Verdana"/>
              </a:rPr>
              <a:t>meaning</a:t>
            </a:r>
            <a:r>
              <a:rPr dirty="0" sz="3300" spc="-409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they</a:t>
            </a:r>
            <a:r>
              <a:rPr dirty="0" sz="3300" spc="-459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45">
                <a:solidFill>
                  <a:srgbClr val="1B1B1B"/>
                </a:solidFill>
                <a:latin typeface="Verdana"/>
                <a:cs typeface="Verdana"/>
              </a:rPr>
              <a:t>can</a:t>
            </a:r>
            <a:r>
              <a:rPr dirty="0" sz="3300" spc="-30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70">
                <a:solidFill>
                  <a:srgbClr val="1B1B1B"/>
                </a:solidFill>
                <a:latin typeface="Verdana"/>
                <a:cs typeface="Verdana"/>
              </a:rPr>
              <a:t>be</a:t>
            </a:r>
            <a:r>
              <a:rPr dirty="0" sz="3300" spc="-45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65">
                <a:solidFill>
                  <a:srgbClr val="1B1B1B"/>
                </a:solidFill>
                <a:latin typeface="Verdana"/>
                <a:cs typeface="Verdana"/>
              </a:rPr>
              <a:t>solved</a:t>
            </a:r>
            <a:r>
              <a:rPr dirty="0" sz="3300" spc="-30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by</a:t>
            </a:r>
            <a:r>
              <a:rPr dirty="0" sz="3300" spc="-3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60">
                <a:solidFill>
                  <a:srgbClr val="1B1B1B"/>
                </a:solidFill>
                <a:latin typeface="Verdana"/>
                <a:cs typeface="Verdana"/>
              </a:rPr>
              <a:t>algorithms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in</a:t>
            </a:r>
            <a:r>
              <a:rPr dirty="0" sz="3300" spc="-434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75">
                <a:solidFill>
                  <a:srgbClr val="1B1B1B"/>
                </a:solidFill>
                <a:latin typeface="Verdana"/>
                <a:cs typeface="Verdana"/>
              </a:rPr>
              <a:t>finite</a:t>
            </a:r>
            <a:r>
              <a:rPr dirty="0" sz="3300" spc="-4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-135">
                <a:solidFill>
                  <a:srgbClr val="1B1B1B"/>
                </a:solidFill>
                <a:latin typeface="Verdana"/>
                <a:cs typeface="Verdana"/>
              </a:rPr>
              <a:t>time—</a:t>
            </a:r>
            <a:r>
              <a:rPr dirty="0" sz="3300" spc="-10">
                <a:solidFill>
                  <a:srgbClr val="1B1B1B"/>
                </a:solidFill>
                <a:latin typeface="Verdana"/>
                <a:cs typeface="Verdana"/>
              </a:rPr>
              <a:t>like</a:t>
            </a:r>
            <a:r>
              <a:rPr dirty="0" sz="3300" spc="-3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00">
                <a:solidFill>
                  <a:srgbClr val="1B1B1B"/>
                </a:solidFill>
                <a:latin typeface="Verdana"/>
                <a:cs typeface="Verdana"/>
              </a:rPr>
              <a:t>pathfinding</a:t>
            </a:r>
            <a:r>
              <a:rPr dirty="0" sz="3300" spc="-37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75">
                <a:solidFill>
                  <a:srgbClr val="1B1B1B"/>
                </a:solidFill>
                <a:latin typeface="Verdana"/>
                <a:cs typeface="Verdana"/>
              </a:rPr>
              <a:t>or</a:t>
            </a:r>
            <a:r>
              <a:rPr dirty="0" sz="3300" spc="-44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65">
                <a:solidFill>
                  <a:srgbClr val="1B1B1B"/>
                </a:solidFill>
                <a:latin typeface="Verdana"/>
                <a:cs typeface="Verdana"/>
              </a:rPr>
              <a:t>classification.</a:t>
            </a:r>
            <a:r>
              <a:rPr dirty="0" sz="3300" spc="-40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80">
                <a:solidFill>
                  <a:srgbClr val="1B1B1B"/>
                </a:solidFill>
                <a:latin typeface="Verdana"/>
                <a:cs typeface="Verdana"/>
              </a:rPr>
              <a:t>Others</a:t>
            </a:r>
            <a:r>
              <a:rPr dirty="0" sz="3300" spc="-37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are</a:t>
            </a:r>
            <a:r>
              <a:rPr dirty="0" sz="3300" spc="-40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85">
                <a:solidFill>
                  <a:srgbClr val="1B1B1B"/>
                </a:solidFill>
                <a:latin typeface="Verdana"/>
                <a:cs typeface="Verdana"/>
              </a:rPr>
              <a:t>undecidable,</a:t>
            </a:r>
            <a:r>
              <a:rPr dirty="0" sz="3300" spc="-38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14">
                <a:solidFill>
                  <a:srgbClr val="1B1B1B"/>
                </a:solidFill>
                <a:latin typeface="Verdana"/>
                <a:cs typeface="Verdana"/>
              </a:rPr>
              <a:t>such </a:t>
            </a:r>
            <a:r>
              <a:rPr dirty="0" sz="3300" spc="50">
                <a:solidFill>
                  <a:srgbClr val="1B1B1B"/>
                </a:solidFill>
                <a:latin typeface="Verdana"/>
                <a:cs typeface="Verdana"/>
              </a:rPr>
              <a:t>as</a:t>
            </a:r>
            <a:r>
              <a:rPr dirty="0" sz="3300" spc="-46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10">
                <a:solidFill>
                  <a:srgbClr val="1B1B1B"/>
                </a:solidFill>
                <a:latin typeface="Verdana"/>
                <a:cs typeface="Verdana"/>
              </a:rPr>
              <a:t>the</a:t>
            </a:r>
            <a:r>
              <a:rPr dirty="0" sz="3300" spc="-35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55">
                <a:solidFill>
                  <a:srgbClr val="1B1B1B"/>
                </a:solidFill>
                <a:latin typeface="Verdana"/>
                <a:cs typeface="Verdana"/>
              </a:rPr>
              <a:t>Halting</a:t>
            </a:r>
            <a:r>
              <a:rPr dirty="0" sz="3300" spc="-27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Problem,</a:t>
            </a:r>
            <a:r>
              <a:rPr dirty="0" sz="3300" spc="-35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25">
                <a:solidFill>
                  <a:srgbClr val="1B1B1B"/>
                </a:solidFill>
                <a:latin typeface="Verdana"/>
                <a:cs typeface="Verdana"/>
              </a:rPr>
              <a:t>which</a:t>
            </a:r>
            <a:r>
              <a:rPr dirty="0" sz="3300" spc="-27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require</a:t>
            </a:r>
            <a:r>
              <a:rPr dirty="0" sz="3300" spc="-35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85">
                <a:solidFill>
                  <a:srgbClr val="1B1B1B"/>
                </a:solidFill>
                <a:latin typeface="Verdana"/>
                <a:cs typeface="Verdana"/>
              </a:rPr>
              <a:t>restricted</a:t>
            </a:r>
            <a:r>
              <a:rPr dirty="0" sz="3300" spc="-27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05">
                <a:solidFill>
                  <a:srgbClr val="1B1B1B"/>
                </a:solidFill>
                <a:latin typeface="Verdana"/>
                <a:cs typeface="Verdana"/>
              </a:rPr>
              <a:t>models</a:t>
            </a:r>
            <a:r>
              <a:rPr dirty="0" sz="3300" spc="-434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75">
                <a:solidFill>
                  <a:srgbClr val="1B1B1B"/>
                </a:solidFill>
                <a:latin typeface="Verdana"/>
                <a:cs typeface="Verdana"/>
              </a:rPr>
              <a:t>or</a:t>
            </a:r>
            <a:r>
              <a:rPr dirty="0" sz="3300" spc="-34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80">
                <a:solidFill>
                  <a:srgbClr val="1B1B1B"/>
                </a:solidFill>
                <a:latin typeface="Verdana"/>
                <a:cs typeface="Verdana"/>
              </a:rPr>
              <a:t>heuristics</a:t>
            </a:r>
            <a:r>
              <a:rPr dirty="0" sz="3300" spc="-43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20">
                <a:solidFill>
                  <a:srgbClr val="1B1B1B"/>
                </a:solidFill>
                <a:latin typeface="Verdana"/>
                <a:cs typeface="Verdana"/>
              </a:rPr>
              <a:t>since</a:t>
            </a:r>
            <a:r>
              <a:rPr dirty="0" sz="3300" spc="-35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75">
                <a:solidFill>
                  <a:srgbClr val="1B1B1B"/>
                </a:solidFill>
                <a:latin typeface="Verdana"/>
                <a:cs typeface="Verdana"/>
              </a:rPr>
              <a:t>no </a:t>
            </a:r>
            <a:r>
              <a:rPr dirty="0" sz="3300" spc="70">
                <a:solidFill>
                  <a:srgbClr val="1B1B1B"/>
                </a:solidFill>
                <a:latin typeface="Verdana"/>
                <a:cs typeface="Verdana"/>
              </a:rPr>
              <a:t>algorithm</a:t>
            </a:r>
            <a:r>
              <a:rPr dirty="0" sz="3300" spc="-37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45">
                <a:solidFill>
                  <a:srgbClr val="1B1B1B"/>
                </a:solidFill>
                <a:latin typeface="Verdana"/>
                <a:cs typeface="Verdana"/>
              </a:rPr>
              <a:t>can</a:t>
            </a:r>
            <a:r>
              <a:rPr dirty="0" sz="3300" spc="-37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solve</a:t>
            </a:r>
            <a:r>
              <a:rPr dirty="0" sz="3300" spc="-47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05">
                <a:solidFill>
                  <a:srgbClr val="1B1B1B"/>
                </a:solidFill>
                <a:latin typeface="Verdana"/>
                <a:cs typeface="Verdana"/>
              </a:rPr>
              <a:t>them</a:t>
            </a:r>
            <a:r>
              <a:rPr dirty="0" sz="3300" spc="-29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in</a:t>
            </a:r>
            <a:r>
              <a:rPr dirty="0" sz="3300" spc="-29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all</a:t>
            </a:r>
            <a:r>
              <a:rPr dirty="0" sz="3300" spc="-36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1B1B1B"/>
                </a:solidFill>
                <a:latin typeface="Verdana"/>
                <a:cs typeface="Verdana"/>
              </a:rPr>
              <a:t>cases.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3300">
              <a:latin typeface="Verdana"/>
              <a:cs typeface="Verdana"/>
            </a:endParaRPr>
          </a:p>
          <a:p>
            <a:pPr marL="724535" marR="936625">
              <a:lnSpc>
                <a:spcPct val="115500"/>
              </a:lnSpc>
            </a:pPr>
            <a:r>
              <a:rPr dirty="0" sz="3300" spc="-45">
                <a:solidFill>
                  <a:srgbClr val="1B1B1B"/>
                </a:solidFill>
                <a:latin typeface="Arial Black"/>
                <a:cs typeface="Arial Black"/>
              </a:rPr>
              <a:t>Decidable</a:t>
            </a:r>
            <a:r>
              <a:rPr dirty="0" sz="3300" spc="-350">
                <a:solidFill>
                  <a:srgbClr val="1B1B1B"/>
                </a:solidFill>
                <a:latin typeface="Arial Black"/>
                <a:cs typeface="Arial Black"/>
              </a:rPr>
              <a:t> </a:t>
            </a:r>
            <a:r>
              <a:rPr dirty="0" sz="3300" spc="280">
                <a:solidFill>
                  <a:srgbClr val="1B1B1B"/>
                </a:solidFill>
                <a:latin typeface="Arial Black"/>
                <a:cs typeface="Arial Black"/>
              </a:rPr>
              <a:t>–</a:t>
            </a:r>
            <a:r>
              <a:rPr dirty="0" sz="3300" spc="-235">
                <a:solidFill>
                  <a:srgbClr val="1B1B1B"/>
                </a:solidFill>
                <a:latin typeface="Arial Black"/>
                <a:cs typeface="Arial Black"/>
              </a:rPr>
              <a:t> </a:t>
            </a:r>
            <a:r>
              <a:rPr dirty="0" sz="3300" spc="50">
                <a:solidFill>
                  <a:srgbClr val="1B1B1B"/>
                </a:solidFill>
                <a:latin typeface="Verdana"/>
                <a:cs typeface="Verdana"/>
              </a:rPr>
              <a:t>Pathfinding,</a:t>
            </a:r>
            <a:r>
              <a:rPr dirty="0" sz="3300" spc="-36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75">
                <a:solidFill>
                  <a:srgbClr val="1B1B1B"/>
                </a:solidFill>
                <a:latin typeface="Verdana"/>
                <a:cs typeface="Verdana"/>
              </a:rPr>
              <a:t>classification,</a:t>
            </a:r>
            <a:r>
              <a:rPr dirty="0" sz="3300" spc="-2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25">
                <a:solidFill>
                  <a:srgbClr val="1B1B1B"/>
                </a:solidFill>
                <a:latin typeface="Verdana"/>
                <a:cs typeface="Verdana"/>
              </a:rPr>
              <a:t>logic</a:t>
            </a:r>
            <a:r>
              <a:rPr dirty="0" sz="3300" spc="-44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90">
                <a:solidFill>
                  <a:srgbClr val="1B1B1B"/>
                </a:solidFill>
                <a:latin typeface="Verdana"/>
                <a:cs typeface="Verdana"/>
              </a:rPr>
              <a:t>with</a:t>
            </a:r>
            <a:r>
              <a:rPr dirty="0" sz="3300" spc="-2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limits</a:t>
            </a:r>
            <a:r>
              <a:rPr dirty="0" sz="3300" spc="-37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-195">
                <a:solidFill>
                  <a:srgbClr val="1B1B1B"/>
                </a:solidFill>
                <a:latin typeface="Verdana"/>
                <a:cs typeface="Verdana"/>
              </a:rPr>
              <a:t>–</a:t>
            </a:r>
            <a:r>
              <a:rPr dirty="0" sz="3300" spc="-2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-50">
                <a:solidFill>
                  <a:srgbClr val="1B1B1B"/>
                </a:solidFill>
                <a:latin typeface="Verdana"/>
                <a:cs typeface="Verdana"/>
              </a:rPr>
              <a:t>Fully</a:t>
            </a:r>
            <a:r>
              <a:rPr dirty="0" sz="3300" spc="-44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35">
                <a:solidFill>
                  <a:srgbClr val="1B1B1B"/>
                </a:solidFill>
                <a:latin typeface="Verdana"/>
                <a:cs typeface="Verdana"/>
              </a:rPr>
              <a:t>solvable </a:t>
            </a:r>
            <a:r>
              <a:rPr dirty="0" sz="3300" spc="90">
                <a:solidFill>
                  <a:srgbClr val="1B1B1B"/>
                </a:solidFill>
                <a:latin typeface="Verdana"/>
                <a:cs typeface="Verdana"/>
              </a:rPr>
              <a:t>with</a:t>
            </a:r>
            <a:r>
              <a:rPr dirty="0" sz="3300" spc="-40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35">
                <a:solidFill>
                  <a:srgbClr val="1B1B1B"/>
                </a:solidFill>
                <a:latin typeface="Verdana"/>
                <a:cs typeface="Verdana"/>
              </a:rPr>
              <a:t>correct</a:t>
            </a:r>
            <a:r>
              <a:rPr dirty="0" sz="3300" spc="-33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1B1B1B"/>
                </a:solidFill>
                <a:latin typeface="Verdana"/>
                <a:cs typeface="Verdana"/>
              </a:rPr>
              <a:t>algorithms.</a:t>
            </a:r>
            <a:endParaRPr sz="3300">
              <a:latin typeface="Verdana"/>
              <a:cs typeface="Verdana"/>
            </a:endParaRPr>
          </a:p>
          <a:p>
            <a:pPr marL="724535" marR="2146935">
              <a:lnSpc>
                <a:spcPct val="115500"/>
              </a:lnSpc>
            </a:pPr>
            <a:r>
              <a:rPr dirty="0" sz="3300" spc="-55">
                <a:solidFill>
                  <a:srgbClr val="1B1B1B"/>
                </a:solidFill>
                <a:latin typeface="Arial Black"/>
                <a:cs typeface="Arial Black"/>
              </a:rPr>
              <a:t>Undecidable</a:t>
            </a:r>
            <a:r>
              <a:rPr dirty="0" sz="3300" spc="-229">
                <a:solidFill>
                  <a:srgbClr val="1B1B1B"/>
                </a:solidFill>
                <a:latin typeface="Arial Black"/>
                <a:cs typeface="Arial Black"/>
              </a:rPr>
              <a:t> </a:t>
            </a:r>
            <a:r>
              <a:rPr dirty="0" sz="3300" spc="280">
                <a:solidFill>
                  <a:srgbClr val="1B1B1B"/>
                </a:solidFill>
                <a:latin typeface="Arial Black"/>
                <a:cs typeface="Arial Black"/>
              </a:rPr>
              <a:t>–</a:t>
            </a:r>
            <a:r>
              <a:rPr dirty="0" sz="3300" spc="-270">
                <a:solidFill>
                  <a:srgbClr val="1B1B1B"/>
                </a:solidFill>
                <a:latin typeface="Arial Black"/>
                <a:cs typeface="Arial Black"/>
              </a:rPr>
              <a:t> </a:t>
            </a:r>
            <a:r>
              <a:rPr dirty="0" sz="3300" spc="55">
                <a:solidFill>
                  <a:srgbClr val="1B1B1B"/>
                </a:solidFill>
                <a:latin typeface="Verdana"/>
                <a:cs typeface="Verdana"/>
              </a:rPr>
              <a:t>Halting</a:t>
            </a:r>
            <a:r>
              <a:rPr dirty="0" sz="3300" spc="-2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1B1B1B"/>
                </a:solidFill>
                <a:latin typeface="Verdana"/>
                <a:cs typeface="Verdana"/>
              </a:rPr>
              <a:t>Problem,</a:t>
            </a:r>
            <a:r>
              <a:rPr dirty="0" sz="3300" spc="-41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65">
                <a:solidFill>
                  <a:srgbClr val="1B1B1B"/>
                </a:solidFill>
                <a:latin typeface="Verdana"/>
                <a:cs typeface="Verdana"/>
              </a:rPr>
              <a:t>full</a:t>
            </a:r>
            <a:r>
              <a:rPr dirty="0" sz="3300" spc="-2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90">
                <a:solidFill>
                  <a:srgbClr val="1B1B1B"/>
                </a:solidFill>
                <a:latin typeface="Verdana"/>
                <a:cs typeface="Verdana"/>
              </a:rPr>
              <a:t>logical</a:t>
            </a:r>
            <a:r>
              <a:rPr dirty="0" sz="3300" spc="-36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60">
                <a:solidFill>
                  <a:srgbClr val="1B1B1B"/>
                </a:solidFill>
                <a:latin typeface="Verdana"/>
                <a:cs typeface="Verdana"/>
              </a:rPr>
              <a:t>entailment</a:t>
            </a:r>
            <a:r>
              <a:rPr dirty="0" sz="3300" spc="-29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-195">
                <a:solidFill>
                  <a:srgbClr val="1B1B1B"/>
                </a:solidFill>
                <a:latin typeface="Verdana"/>
                <a:cs typeface="Verdana"/>
              </a:rPr>
              <a:t>–</a:t>
            </a:r>
            <a:r>
              <a:rPr dirty="0" sz="3300" spc="-28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1B1B1B"/>
                </a:solidFill>
                <a:latin typeface="Verdana"/>
                <a:cs typeface="Verdana"/>
              </a:rPr>
              <a:t>Requires </a:t>
            </a:r>
            <a:r>
              <a:rPr dirty="0" sz="3300" spc="85">
                <a:solidFill>
                  <a:srgbClr val="1B1B1B"/>
                </a:solidFill>
                <a:latin typeface="Verdana"/>
                <a:cs typeface="Verdana"/>
              </a:rPr>
              <a:t>restricted</a:t>
            </a:r>
            <a:r>
              <a:rPr dirty="0" sz="3300" spc="-32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105">
                <a:solidFill>
                  <a:srgbClr val="1B1B1B"/>
                </a:solidFill>
                <a:latin typeface="Verdana"/>
                <a:cs typeface="Verdana"/>
              </a:rPr>
              <a:t>models</a:t>
            </a:r>
            <a:r>
              <a:rPr dirty="0" sz="3300" spc="-47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75">
                <a:solidFill>
                  <a:srgbClr val="1B1B1B"/>
                </a:solidFill>
                <a:latin typeface="Verdana"/>
                <a:cs typeface="Verdana"/>
              </a:rPr>
              <a:t>or</a:t>
            </a:r>
            <a:r>
              <a:rPr dirty="0" sz="3300" spc="-385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1B1B1B"/>
                </a:solidFill>
                <a:latin typeface="Verdana"/>
                <a:cs typeface="Verdana"/>
              </a:rPr>
              <a:t>heuristics.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dirty="0" spc="140"/>
              <a:t>Computability</a:t>
            </a:r>
            <a:r>
              <a:rPr dirty="0" spc="-35"/>
              <a:t> </a:t>
            </a:r>
            <a:r>
              <a:rPr dirty="0" spc="204"/>
              <a:t>and</a:t>
            </a:r>
            <a:r>
              <a:rPr dirty="0" spc="-35"/>
              <a:t> </a:t>
            </a:r>
            <a:r>
              <a:rPr dirty="0" spc="125"/>
              <a:t>Decidability</a:t>
            </a:r>
            <a:r>
              <a:rPr dirty="0" spc="-35"/>
              <a:t> </a:t>
            </a:r>
            <a:r>
              <a:rPr dirty="0" spc="100"/>
              <a:t>in</a:t>
            </a:r>
            <a:r>
              <a:rPr dirty="0" spc="-30"/>
              <a:t> </a:t>
            </a:r>
            <a:r>
              <a:rPr dirty="0" spc="-25"/>
              <a:t>AI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E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78242" y="1298117"/>
            <a:ext cx="709295" cy="617220"/>
          </a:xfrm>
          <a:custGeom>
            <a:avLst/>
            <a:gdLst/>
            <a:ahLst/>
            <a:cxnLst/>
            <a:rect l="l" t="t" r="r" b="b"/>
            <a:pathLst>
              <a:path w="709294" h="617219">
                <a:moveTo>
                  <a:pt x="315137" y="616699"/>
                </a:moveTo>
                <a:lnTo>
                  <a:pt x="315048" y="600290"/>
                </a:lnTo>
                <a:lnTo>
                  <a:pt x="313626" y="583704"/>
                </a:lnTo>
                <a:lnTo>
                  <a:pt x="308991" y="529272"/>
                </a:lnTo>
                <a:lnTo>
                  <a:pt x="293116" y="470484"/>
                </a:lnTo>
                <a:lnTo>
                  <a:pt x="269341" y="422770"/>
                </a:lnTo>
                <a:lnTo>
                  <a:pt x="239598" y="384987"/>
                </a:lnTo>
                <a:lnTo>
                  <a:pt x="205828" y="355968"/>
                </a:lnTo>
                <a:lnTo>
                  <a:pt x="169938" y="334581"/>
                </a:lnTo>
                <a:lnTo>
                  <a:pt x="169291" y="334314"/>
                </a:lnTo>
                <a:lnTo>
                  <a:pt x="133883" y="319659"/>
                </a:lnTo>
                <a:lnTo>
                  <a:pt x="99568" y="310057"/>
                </a:lnTo>
                <a:lnTo>
                  <a:pt x="68948" y="304622"/>
                </a:lnTo>
                <a:lnTo>
                  <a:pt x="43942" y="302209"/>
                </a:lnTo>
                <a:lnTo>
                  <a:pt x="26466" y="301663"/>
                </a:lnTo>
                <a:lnTo>
                  <a:pt x="19405" y="301663"/>
                </a:lnTo>
                <a:lnTo>
                  <a:pt x="1257" y="302945"/>
                </a:lnTo>
                <a:lnTo>
                  <a:pt x="1143" y="304622"/>
                </a:lnTo>
                <a:lnTo>
                  <a:pt x="292" y="317093"/>
                </a:lnTo>
                <a:lnTo>
                  <a:pt x="241" y="319659"/>
                </a:lnTo>
                <a:lnTo>
                  <a:pt x="0" y="332943"/>
                </a:lnTo>
                <a:lnTo>
                  <a:pt x="127" y="334581"/>
                </a:lnTo>
                <a:lnTo>
                  <a:pt x="215" y="335864"/>
                </a:lnTo>
                <a:lnTo>
                  <a:pt x="12763" y="419633"/>
                </a:lnTo>
                <a:lnTo>
                  <a:pt x="34988" y="476021"/>
                </a:lnTo>
                <a:lnTo>
                  <a:pt x="73888" y="531456"/>
                </a:lnTo>
                <a:lnTo>
                  <a:pt x="107861" y="561746"/>
                </a:lnTo>
                <a:lnTo>
                  <a:pt x="147434" y="585457"/>
                </a:lnTo>
                <a:lnTo>
                  <a:pt x="192481" y="602538"/>
                </a:lnTo>
                <a:lnTo>
                  <a:pt x="242925" y="612965"/>
                </a:lnTo>
                <a:lnTo>
                  <a:pt x="298653" y="616699"/>
                </a:lnTo>
                <a:lnTo>
                  <a:pt x="315137" y="616699"/>
                </a:lnTo>
                <a:close/>
              </a:path>
              <a:path w="709294" h="617219">
                <a:moveTo>
                  <a:pt x="460654" y="212953"/>
                </a:moveTo>
                <a:lnTo>
                  <a:pt x="448957" y="146240"/>
                </a:lnTo>
                <a:lnTo>
                  <a:pt x="424802" y="90665"/>
                </a:lnTo>
                <a:lnTo>
                  <a:pt x="396544" y="48069"/>
                </a:lnTo>
                <a:lnTo>
                  <a:pt x="393420" y="44475"/>
                </a:lnTo>
                <a:lnTo>
                  <a:pt x="372529" y="20332"/>
                </a:lnTo>
                <a:lnTo>
                  <a:pt x="361111" y="9321"/>
                </a:lnTo>
                <a:lnTo>
                  <a:pt x="350405" y="0"/>
                </a:lnTo>
                <a:lnTo>
                  <a:pt x="339699" y="9321"/>
                </a:lnTo>
                <a:lnTo>
                  <a:pt x="304279" y="48069"/>
                </a:lnTo>
                <a:lnTo>
                  <a:pt x="276009" y="90665"/>
                </a:lnTo>
                <a:lnTo>
                  <a:pt x="251853" y="146240"/>
                </a:lnTo>
                <a:lnTo>
                  <a:pt x="240157" y="212953"/>
                </a:lnTo>
                <a:lnTo>
                  <a:pt x="240245" y="214464"/>
                </a:lnTo>
                <a:lnTo>
                  <a:pt x="242773" y="258394"/>
                </a:lnTo>
                <a:lnTo>
                  <a:pt x="253987" y="303136"/>
                </a:lnTo>
                <a:lnTo>
                  <a:pt x="273761" y="347065"/>
                </a:lnTo>
                <a:lnTo>
                  <a:pt x="302056" y="390105"/>
                </a:lnTo>
                <a:lnTo>
                  <a:pt x="338823" y="432155"/>
                </a:lnTo>
                <a:lnTo>
                  <a:pt x="350405" y="443890"/>
                </a:lnTo>
                <a:lnTo>
                  <a:pt x="361988" y="432155"/>
                </a:lnTo>
                <a:lnTo>
                  <a:pt x="392658" y="397078"/>
                </a:lnTo>
                <a:lnTo>
                  <a:pt x="427050" y="347065"/>
                </a:lnTo>
                <a:lnTo>
                  <a:pt x="446824" y="303136"/>
                </a:lnTo>
                <a:lnTo>
                  <a:pt x="458038" y="258394"/>
                </a:lnTo>
                <a:lnTo>
                  <a:pt x="460654" y="212953"/>
                </a:lnTo>
                <a:close/>
              </a:path>
              <a:path w="709294" h="617219">
                <a:moveTo>
                  <a:pt x="708710" y="332943"/>
                </a:moveTo>
                <a:lnTo>
                  <a:pt x="708431" y="317093"/>
                </a:lnTo>
                <a:lnTo>
                  <a:pt x="707402" y="302945"/>
                </a:lnTo>
                <a:lnTo>
                  <a:pt x="689292" y="301663"/>
                </a:lnTo>
                <a:lnTo>
                  <a:pt x="682231" y="301663"/>
                </a:lnTo>
                <a:lnTo>
                  <a:pt x="639762" y="304622"/>
                </a:lnTo>
                <a:lnTo>
                  <a:pt x="574827" y="319659"/>
                </a:lnTo>
                <a:lnTo>
                  <a:pt x="538772" y="334581"/>
                </a:lnTo>
                <a:lnTo>
                  <a:pt x="502881" y="355968"/>
                </a:lnTo>
                <a:lnTo>
                  <a:pt x="469112" y="384987"/>
                </a:lnTo>
                <a:lnTo>
                  <a:pt x="439369" y="422770"/>
                </a:lnTo>
                <a:lnTo>
                  <a:pt x="415594" y="470484"/>
                </a:lnTo>
                <a:lnTo>
                  <a:pt x="399719" y="529272"/>
                </a:lnTo>
                <a:lnTo>
                  <a:pt x="393661" y="600290"/>
                </a:lnTo>
                <a:lnTo>
                  <a:pt x="393560" y="616699"/>
                </a:lnTo>
                <a:lnTo>
                  <a:pt x="410044" y="616699"/>
                </a:lnTo>
                <a:lnTo>
                  <a:pt x="465785" y="612965"/>
                </a:lnTo>
                <a:lnTo>
                  <a:pt x="516229" y="602538"/>
                </a:lnTo>
                <a:lnTo>
                  <a:pt x="561276" y="585457"/>
                </a:lnTo>
                <a:lnTo>
                  <a:pt x="564210" y="583692"/>
                </a:lnTo>
                <a:lnTo>
                  <a:pt x="600849" y="561746"/>
                </a:lnTo>
                <a:lnTo>
                  <a:pt x="634822" y="531456"/>
                </a:lnTo>
                <a:lnTo>
                  <a:pt x="673722" y="476021"/>
                </a:lnTo>
                <a:lnTo>
                  <a:pt x="695947" y="419633"/>
                </a:lnTo>
                <a:lnTo>
                  <a:pt x="706081" y="369531"/>
                </a:lnTo>
                <a:lnTo>
                  <a:pt x="708609" y="334314"/>
                </a:lnTo>
                <a:lnTo>
                  <a:pt x="708710" y="332943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0294" y="-8356"/>
            <a:ext cx="9656062" cy="683393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0916" y="-8357"/>
            <a:ext cx="3586833" cy="6393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992772"/>
            <a:ext cx="8973952" cy="429422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91884" y="5992772"/>
            <a:ext cx="9096115" cy="429422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21733" y="3227323"/>
            <a:ext cx="10708640" cy="208280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88595" indent="-186055">
              <a:lnSpc>
                <a:spcPct val="100000"/>
              </a:lnSpc>
              <a:spcBef>
                <a:spcPts val="819"/>
              </a:spcBef>
              <a:buSzPct val="64102"/>
              <a:buChar char="•"/>
              <a:tabLst>
                <a:tab pos="188595" algn="l"/>
              </a:tabLst>
            </a:pPr>
            <a:r>
              <a:rPr dirty="0" sz="3900" spc="85">
                <a:solidFill>
                  <a:srgbClr val="E7E9EB"/>
                </a:solidFill>
                <a:latin typeface="Verdana"/>
                <a:cs typeface="Verdana"/>
              </a:rPr>
              <a:t>Classifying</a:t>
            </a:r>
            <a:r>
              <a:rPr dirty="0" sz="3900" spc="-34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>
                <a:solidFill>
                  <a:srgbClr val="E7E9EB"/>
                </a:solidFill>
                <a:latin typeface="Verdana"/>
                <a:cs typeface="Verdana"/>
              </a:rPr>
              <a:t>problems:</a:t>
            </a:r>
            <a:r>
              <a:rPr dirty="0" sz="3900" spc="-34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-190">
                <a:solidFill>
                  <a:srgbClr val="E7E9EB"/>
                </a:solidFill>
                <a:latin typeface="Verdana"/>
                <a:cs typeface="Verdana"/>
              </a:rPr>
              <a:t>P,</a:t>
            </a:r>
            <a:r>
              <a:rPr dirty="0" sz="3900" spc="-34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-120">
                <a:solidFill>
                  <a:srgbClr val="E7E9EB"/>
                </a:solidFill>
                <a:latin typeface="Verdana"/>
                <a:cs typeface="Verdana"/>
              </a:rPr>
              <a:t>NP,</a:t>
            </a:r>
            <a:r>
              <a:rPr dirty="0" sz="3900" spc="-34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>
                <a:solidFill>
                  <a:srgbClr val="E7E9EB"/>
                </a:solidFill>
                <a:latin typeface="Verdana"/>
                <a:cs typeface="Verdana"/>
              </a:rPr>
              <a:t>NP-</a:t>
            </a:r>
            <a:r>
              <a:rPr dirty="0" sz="3900" spc="145">
                <a:solidFill>
                  <a:srgbClr val="E7E9EB"/>
                </a:solidFill>
                <a:latin typeface="Verdana"/>
                <a:cs typeface="Verdana"/>
              </a:rPr>
              <a:t>complete</a:t>
            </a:r>
            <a:endParaRPr sz="3900">
              <a:latin typeface="Verdana"/>
              <a:cs typeface="Verdana"/>
            </a:endParaRPr>
          </a:p>
          <a:p>
            <a:pPr marL="188595" indent="-186055">
              <a:lnSpc>
                <a:spcPct val="100000"/>
              </a:lnSpc>
              <a:spcBef>
                <a:spcPts val="720"/>
              </a:spcBef>
              <a:buSzPct val="64102"/>
              <a:buChar char="•"/>
              <a:tabLst>
                <a:tab pos="188595" algn="l"/>
              </a:tabLst>
            </a:pPr>
            <a:r>
              <a:rPr dirty="0" sz="3900" spc="80">
                <a:solidFill>
                  <a:srgbClr val="E7E9EB"/>
                </a:solidFill>
                <a:latin typeface="Verdana"/>
                <a:cs typeface="Verdana"/>
              </a:rPr>
              <a:t>Optimization</a:t>
            </a:r>
            <a:r>
              <a:rPr dirty="0" sz="3900" spc="-37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140">
                <a:solidFill>
                  <a:srgbClr val="E7E9EB"/>
                </a:solidFill>
                <a:latin typeface="Verdana"/>
                <a:cs typeface="Verdana"/>
              </a:rPr>
              <a:t>and</a:t>
            </a:r>
            <a:r>
              <a:rPr dirty="0" sz="3900" spc="-46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105">
                <a:solidFill>
                  <a:srgbClr val="E7E9EB"/>
                </a:solidFill>
                <a:latin typeface="Verdana"/>
                <a:cs typeface="Verdana"/>
              </a:rPr>
              <a:t>search</a:t>
            </a:r>
            <a:r>
              <a:rPr dirty="0" sz="3900" spc="-37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105">
                <a:solidFill>
                  <a:srgbClr val="E7E9EB"/>
                </a:solidFill>
                <a:latin typeface="Verdana"/>
                <a:cs typeface="Verdana"/>
              </a:rPr>
              <a:t>problems</a:t>
            </a:r>
            <a:r>
              <a:rPr dirty="0" sz="3900" spc="-46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>
                <a:solidFill>
                  <a:srgbClr val="E7E9EB"/>
                </a:solidFill>
                <a:latin typeface="Verdana"/>
                <a:cs typeface="Verdana"/>
              </a:rPr>
              <a:t>in</a:t>
            </a:r>
            <a:r>
              <a:rPr dirty="0" sz="3900" spc="-46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-25">
                <a:solidFill>
                  <a:srgbClr val="E7E9EB"/>
                </a:solidFill>
                <a:latin typeface="Verdana"/>
                <a:cs typeface="Verdana"/>
              </a:rPr>
              <a:t>AI</a:t>
            </a:r>
            <a:endParaRPr sz="3900">
              <a:latin typeface="Verdana"/>
              <a:cs typeface="Verdana"/>
            </a:endParaRPr>
          </a:p>
          <a:p>
            <a:pPr marL="188595" indent="-186055">
              <a:lnSpc>
                <a:spcPct val="100000"/>
              </a:lnSpc>
              <a:spcBef>
                <a:spcPts val="720"/>
              </a:spcBef>
              <a:buSzPct val="64102"/>
              <a:buChar char="•"/>
              <a:tabLst>
                <a:tab pos="188595" algn="l"/>
              </a:tabLst>
            </a:pPr>
            <a:r>
              <a:rPr dirty="0" sz="3900" spc="85">
                <a:solidFill>
                  <a:srgbClr val="E7E9EB"/>
                </a:solidFill>
                <a:latin typeface="Verdana"/>
                <a:cs typeface="Verdana"/>
              </a:rPr>
              <a:t>Helps</a:t>
            </a:r>
            <a:r>
              <a:rPr dirty="0" sz="3900" spc="-484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85">
                <a:solidFill>
                  <a:srgbClr val="E7E9EB"/>
                </a:solidFill>
                <a:latin typeface="Verdana"/>
                <a:cs typeface="Verdana"/>
              </a:rPr>
              <a:t>assess</a:t>
            </a:r>
            <a:r>
              <a:rPr dirty="0" sz="3900" spc="-565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65">
                <a:solidFill>
                  <a:srgbClr val="E7E9EB"/>
                </a:solidFill>
                <a:latin typeface="Verdana"/>
                <a:cs typeface="Verdana"/>
              </a:rPr>
              <a:t>scalability</a:t>
            </a:r>
            <a:r>
              <a:rPr dirty="0" sz="3900" spc="-48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140">
                <a:solidFill>
                  <a:srgbClr val="E7E9EB"/>
                </a:solidFill>
                <a:latin typeface="Verdana"/>
                <a:cs typeface="Verdana"/>
              </a:rPr>
              <a:t>and</a:t>
            </a:r>
            <a:r>
              <a:rPr dirty="0" sz="3900" spc="-390">
                <a:solidFill>
                  <a:srgbClr val="E7E9EB"/>
                </a:solidFill>
                <a:latin typeface="Verdana"/>
                <a:cs typeface="Verdana"/>
              </a:rPr>
              <a:t> </a:t>
            </a:r>
            <a:r>
              <a:rPr dirty="0" sz="3900" spc="140">
                <a:solidFill>
                  <a:srgbClr val="E7E9EB"/>
                </a:solidFill>
                <a:latin typeface="Verdana"/>
                <a:cs typeface="Verdana"/>
              </a:rPr>
              <a:t>performance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21733" y="1769967"/>
            <a:ext cx="6371590" cy="1475105"/>
          </a:xfrm>
          <a:prstGeom prst="rect"/>
        </p:spPr>
        <p:txBody>
          <a:bodyPr wrap="square" lIns="0" tIns="146685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1155"/>
              </a:spcBef>
            </a:pPr>
            <a:r>
              <a:rPr dirty="0" sz="5200" spc="150">
                <a:solidFill>
                  <a:srgbClr val="E7E9EB"/>
                </a:solidFill>
              </a:rPr>
              <a:t>Computational </a:t>
            </a:r>
            <a:r>
              <a:rPr dirty="0" sz="5200" spc="125">
                <a:solidFill>
                  <a:srgbClr val="E7E9EB"/>
                </a:solidFill>
              </a:rPr>
              <a:t>Complexity</a:t>
            </a:r>
            <a:r>
              <a:rPr dirty="0" sz="5200" spc="-35">
                <a:solidFill>
                  <a:srgbClr val="E7E9EB"/>
                </a:solidFill>
              </a:rPr>
              <a:t> </a:t>
            </a:r>
            <a:r>
              <a:rPr dirty="0" sz="5200" spc="225">
                <a:solidFill>
                  <a:srgbClr val="E7E9EB"/>
                </a:solidFill>
              </a:rPr>
              <a:t>and</a:t>
            </a:r>
            <a:r>
              <a:rPr dirty="0" sz="5200" spc="-35">
                <a:solidFill>
                  <a:srgbClr val="E7E9EB"/>
                </a:solidFill>
              </a:rPr>
              <a:t> </a:t>
            </a:r>
            <a:r>
              <a:rPr dirty="0" sz="5200" spc="-114">
                <a:solidFill>
                  <a:srgbClr val="E7E9EB"/>
                </a:solidFill>
              </a:rPr>
              <a:t>AI</a:t>
            </a:r>
            <a:endParaRPr sz="5200"/>
          </a:p>
        </p:txBody>
      </p:sp>
      <p:sp>
        <p:nvSpPr>
          <p:cNvPr id="10" name="object 10" descr=""/>
          <p:cNvSpPr/>
          <p:nvPr/>
        </p:nvSpPr>
        <p:spPr>
          <a:xfrm>
            <a:off x="220078" y="3363416"/>
            <a:ext cx="1111250" cy="724535"/>
          </a:xfrm>
          <a:custGeom>
            <a:avLst/>
            <a:gdLst/>
            <a:ahLst/>
            <a:cxnLst/>
            <a:rect l="l" t="t" r="r" b="b"/>
            <a:pathLst>
              <a:path w="1111250" h="724535">
                <a:moveTo>
                  <a:pt x="441972" y="361975"/>
                </a:moveTo>
                <a:lnTo>
                  <a:pt x="432346" y="324281"/>
                </a:lnTo>
                <a:lnTo>
                  <a:pt x="379196" y="267309"/>
                </a:lnTo>
                <a:lnTo>
                  <a:pt x="133743" y="22009"/>
                </a:lnTo>
                <a:lnTo>
                  <a:pt x="94195" y="1473"/>
                </a:lnTo>
                <a:lnTo>
                  <a:pt x="79019" y="0"/>
                </a:lnTo>
                <a:lnTo>
                  <a:pt x="64262" y="1397"/>
                </a:lnTo>
                <a:lnTo>
                  <a:pt x="26504" y="20091"/>
                </a:lnTo>
                <a:lnTo>
                  <a:pt x="1384" y="64274"/>
                </a:lnTo>
                <a:lnTo>
                  <a:pt x="0" y="79032"/>
                </a:lnTo>
                <a:lnTo>
                  <a:pt x="1117" y="92316"/>
                </a:lnTo>
                <a:lnTo>
                  <a:pt x="20726" y="132676"/>
                </a:lnTo>
                <a:lnTo>
                  <a:pt x="30835" y="141528"/>
                </a:lnTo>
                <a:lnTo>
                  <a:pt x="251307" y="361975"/>
                </a:lnTo>
                <a:lnTo>
                  <a:pt x="27609" y="585609"/>
                </a:lnTo>
                <a:lnTo>
                  <a:pt x="27000" y="585914"/>
                </a:lnTo>
                <a:lnTo>
                  <a:pt x="20078" y="592772"/>
                </a:lnTo>
                <a:lnTo>
                  <a:pt x="19646" y="593280"/>
                </a:lnTo>
                <a:lnTo>
                  <a:pt x="19342" y="593877"/>
                </a:lnTo>
                <a:lnTo>
                  <a:pt x="11023" y="605409"/>
                </a:lnTo>
                <a:lnTo>
                  <a:pt x="5080" y="617689"/>
                </a:lnTo>
                <a:lnTo>
                  <a:pt x="1308" y="631050"/>
                </a:lnTo>
                <a:lnTo>
                  <a:pt x="0" y="645287"/>
                </a:lnTo>
                <a:lnTo>
                  <a:pt x="1143" y="658698"/>
                </a:lnTo>
                <a:lnTo>
                  <a:pt x="16700" y="693762"/>
                </a:lnTo>
                <a:lnTo>
                  <a:pt x="52959" y="719874"/>
                </a:lnTo>
                <a:lnTo>
                  <a:pt x="79019" y="724319"/>
                </a:lnTo>
                <a:lnTo>
                  <a:pt x="93256" y="723023"/>
                </a:lnTo>
                <a:lnTo>
                  <a:pt x="130022" y="705612"/>
                </a:lnTo>
                <a:lnTo>
                  <a:pt x="280835" y="555256"/>
                </a:lnTo>
                <a:lnTo>
                  <a:pt x="378955" y="457187"/>
                </a:lnTo>
                <a:lnTo>
                  <a:pt x="425386" y="410248"/>
                </a:lnTo>
                <a:lnTo>
                  <a:pt x="440829" y="375323"/>
                </a:lnTo>
                <a:lnTo>
                  <a:pt x="441972" y="361975"/>
                </a:lnTo>
                <a:close/>
              </a:path>
              <a:path w="1111250" h="724535">
                <a:moveTo>
                  <a:pt x="778230" y="361975"/>
                </a:moveTo>
                <a:lnTo>
                  <a:pt x="768604" y="324281"/>
                </a:lnTo>
                <a:lnTo>
                  <a:pt x="715454" y="267309"/>
                </a:lnTo>
                <a:lnTo>
                  <a:pt x="469988" y="22009"/>
                </a:lnTo>
                <a:lnTo>
                  <a:pt x="430466" y="1473"/>
                </a:lnTo>
                <a:lnTo>
                  <a:pt x="415302" y="0"/>
                </a:lnTo>
                <a:lnTo>
                  <a:pt x="400545" y="1397"/>
                </a:lnTo>
                <a:lnTo>
                  <a:pt x="362762" y="20091"/>
                </a:lnTo>
                <a:lnTo>
                  <a:pt x="337667" y="64274"/>
                </a:lnTo>
                <a:lnTo>
                  <a:pt x="336270" y="79032"/>
                </a:lnTo>
                <a:lnTo>
                  <a:pt x="337400" y="92316"/>
                </a:lnTo>
                <a:lnTo>
                  <a:pt x="357009" y="132676"/>
                </a:lnTo>
                <a:lnTo>
                  <a:pt x="367093" y="141528"/>
                </a:lnTo>
                <a:lnTo>
                  <a:pt x="587565" y="361975"/>
                </a:lnTo>
                <a:lnTo>
                  <a:pt x="363867" y="585609"/>
                </a:lnTo>
                <a:lnTo>
                  <a:pt x="363270" y="585914"/>
                </a:lnTo>
                <a:lnTo>
                  <a:pt x="356362" y="592772"/>
                </a:lnTo>
                <a:lnTo>
                  <a:pt x="355904" y="593280"/>
                </a:lnTo>
                <a:lnTo>
                  <a:pt x="355600" y="593877"/>
                </a:lnTo>
                <a:lnTo>
                  <a:pt x="347294" y="605409"/>
                </a:lnTo>
                <a:lnTo>
                  <a:pt x="341337" y="617689"/>
                </a:lnTo>
                <a:lnTo>
                  <a:pt x="337591" y="631050"/>
                </a:lnTo>
                <a:lnTo>
                  <a:pt x="336270" y="645287"/>
                </a:lnTo>
                <a:lnTo>
                  <a:pt x="337413" y="658698"/>
                </a:lnTo>
                <a:lnTo>
                  <a:pt x="352983" y="693762"/>
                </a:lnTo>
                <a:lnTo>
                  <a:pt x="389229" y="719874"/>
                </a:lnTo>
                <a:lnTo>
                  <a:pt x="415302" y="724319"/>
                </a:lnTo>
                <a:lnTo>
                  <a:pt x="429526" y="723023"/>
                </a:lnTo>
                <a:lnTo>
                  <a:pt x="466280" y="705612"/>
                </a:lnTo>
                <a:lnTo>
                  <a:pt x="617093" y="555256"/>
                </a:lnTo>
                <a:lnTo>
                  <a:pt x="715225" y="457187"/>
                </a:lnTo>
                <a:lnTo>
                  <a:pt x="761644" y="410248"/>
                </a:lnTo>
                <a:lnTo>
                  <a:pt x="777087" y="375323"/>
                </a:lnTo>
                <a:lnTo>
                  <a:pt x="778230" y="361975"/>
                </a:lnTo>
                <a:close/>
              </a:path>
              <a:path w="1111250" h="724535">
                <a:moveTo>
                  <a:pt x="1110729" y="338518"/>
                </a:moveTo>
                <a:lnTo>
                  <a:pt x="1051712" y="267309"/>
                </a:lnTo>
                <a:lnTo>
                  <a:pt x="851611" y="67322"/>
                </a:lnTo>
                <a:lnTo>
                  <a:pt x="805281" y="21196"/>
                </a:lnTo>
                <a:lnTo>
                  <a:pt x="766724" y="1473"/>
                </a:lnTo>
                <a:lnTo>
                  <a:pt x="751560" y="0"/>
                </a:lnTo>
                <a:lnTo>
                  <a:pt x="736790" y="1397"/>
                </a:lnTo>
                <a:lnTo>
                  <a:pt x="699020" y="20091"/>
                </a:lnTo>
                <a:lnTo>
                  <a:pt x="673912" y="64274"/>
                </a:lnTo>
                <a:lnTo>
                  <a:pt x="672528" y="79032"/>
                </a:lnTo>
                <a:lnTo>
                  <a:pt x="673658" y="92316"/>
                </a:lnTo>
                <a:lnTo>
                  <a:pt x="693254" y="132676"/>
                </a:lnTo>
                <a:lnTo>
                  <a:pt x="703338" y="141528"/>
                </a:lnTo>
                <a:lnTo>
                  <a:pt x="923848" y="361975"/>
                </a:lnTo>
                <a:lnTo>
                  <a:pt x="700112" y="585609"/>
                </a:lnTo>
                <a:lnTo>
                  <a:pt x="699528" y="585914"/>
                </a:lnTo>
                <a:lnTo>
                  <a:pt x="692619" y="592772"/>
                </a:lnTo>
                <a:lnTo>
                  <a:pt x="691857" y="593877"/>
                </a:lnTo>
                <a:lnTo>
                  <a:pt x="683539" y="605409"/>
                </a:lnTo>
                <a:lnTo>
                  <a:pt x="677595" y="617689"/>
                </a:lnTo>
                <a:lnTo>
                  <a:pt x="673836" y="631050"/>
                </a:lnTo>
                <a:lnTo>
                  <a:pt x="672528" y="645287"/>
                </a:lnTo>
                <a:lnTo>
                  <a:pt x="673671" y="658698"/>
                </a:lnTo>
                <a:lnTo>
                  <a:pt x="689241" y="693762"/>
                </a:lnTo>
                <a:lnTo>
                  <a:pt x="725474" y="719874"/>
                </a:lnTo>
                <a:lnTo>
                  <a:pt x="751560" y="724319"/>
                </a:lnTo>
                <a:lnTo>
                  <a:pt x="765797" y="723023"/>
                </a:lnTo>
                <a:lnTo>
                  <a:pt x="802538" y="705612"/>
                </a:lnTo>
                <a:lnTo>
                  <a:pt x="953350" y="555256"/>
                </a:lnTo>
                <a:lnTo>
                  <a:pt x="1051483" y="457187"/>
                </a:lnTo>
                <a:lnTo>
                  <a:pt x="1097902" y="410248"/>
                </a:lnTo>
                <a:lnTo>
                  <a:pt x="1110729" y="385406"/>
                </a:lnTo>
                <a:lnTo>
                  <a:pt x="1110729" y="338518"/>
                </a:lnTo>
                <a:close/>
              </a:path>
            </a:pathLst>
          </a:custGeom>
          <a:solidFill>
            <a:srgbClr val="F0692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Mimakhter401</dc:creator>
  <cp:keywords>DAGsyIt2u1M,BAF7fNJk53Q,1202</cp:keywords>
  <dc:title>Black Light Blue Tech Modern Metrics for Professional Marketing Presentation</dc:title>
  <dcterms:created xsi:type="dcterms:W3CDTF">2025-07-18T07:17:20Z</dcterms:created>
  <dcterms:modified xsi:type="dcterms:W3CDTF">2025-07-18T07:17:20Z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2025-07-16T00:00:00Z</vt:filetime>
  </property>
  <property fmtid="{D5CDD505-2E9C-101B-9397-08002B2CF9AE}" pid="3" name="Creator">
    <vt:lpwstr>Canva (Renderer mixed)</vt:lpwstr>
  </property>
  <property fmtid="{D5CDD505-2E9C-101B-9397-08002B2CF9AE}" pid="4" name="LastSaved">
    <vt:filetime>2025-07-18T00:00:00Z</vt:filetime>
  </property>
  <property fmtid="{D5CDD505-2E9C-101B-9397-08002B2CF9AE}" pid="5" name="Producer">
    <vt:lpwstr>Canva (Renderer mixed)</vt:lpwstr>
  </property>
</Properties>
</file>